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3"/>
  </p:notesMasterIdLst>
  <p:sldIdLst>
    <p:sldId id="256" r:id="rId2"/>
    <p:sldId id="257" r:id="rId3"/>
    <p:sldId id="262" r:id="rId4"/>
    <p:sldId id="260" r:id="rId5"/>
    <p:sldId id="261" r:id="rId6"/>
    <p:sldId id="259" r:id="rId7"/>
    <p:sldId id="263" r:id="rId8"/>
    <p:sldId id="301" r:id="rId9"/>
    <p:sldId id="302" r:id="rId10"/>
    <p:sldId id="264" r:id="rId11"/>
    <p:sldId id="272" r:id="rId12"/>
    <p:sldId id="265" r:id="rId13"/>
    <p:sldId id="271" r:id="rId14"/>
    <p:sldId id="270" r:id="rId15"/>
    <p:sldId id="273" r:id="rId16"/>
    <p:sldId id="267" r:id="rId17"/>
    <p:sldId id="268" r:id="rId18"/>
    <p:sldId id="275" r:id="rId19"/>
    <p:sldId id="298" r:id="rId20"/>
    <p:sldId id="299" r:id="rId21"/>
    <p:sldId id="266" r:id="rId22"/>
    <p:sldId id="274" r:id="rId23"/>
    <p:sldId id="276" r:id="rId24"/>
    <p:sldId id="278" r:id="rId25"/>
    <p:sldId id="281" r:id="rId26"/>
    <p:sldId id="282" r:id="rId27"/>
    <p:sldId id="279" r:id="rId28"/>
    <p:sldId id="280" r:id="rId29"/>
    <p:sldId id="283" r:id="rId30"/>
    <p:sldId id="285" r:id="rId31"/>
    <p:sldId id="294" r:id="rId32"/>
    <p:sldId id="286" r:id="rId33"/>
    <p:sldId id="288" r:id="rId34"/>
    <p:sldId id="290" r:id="rId35"/>
    <p:sldId id="287" r:id="rId36"/>
    <p:sldId id="291" r:id="rId37"/>
    <p:sldId id="292" r:id="rId38"/>
    <p:sldId id="295" r:id="rId39"/>
    <p:sldId id="303" r:id="rId40"/>
    <p:sldId id="297" r:id="rId41"/>
    <p:sldId id="29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650EF-6BE2-4514-9328-278956F45FBE}" v="98" dt="2020-11-09T23:21:39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875" autoAdjust="0"/>
  </p:normalViewPr>
  <p:slideViewPr>
    <p:cSldViewPr snapToGrid="0">
      <p:cViewPr varScale="1">
        <p:scale>
          <a:sx n="80" d="100"/>
          <a:sy n="80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s Dalamagkas" userId="d8fa8ad5d6383732" providerId="LiveId" clId="{F7C650EF-6BE2-4514-9328-278956F45FBE}"/>
    <pc:docChg chg="undo custSel mod addSld delSld modSld sldOrd">
      <pc:chgData name="Christos Dalamagkas" userId="d8fa8ad5d6383732" providerId="LiveId" clId="{F7C650EF-6BE2-4514-9328-278956F45FBE}" dt="2020-11-09T23:24:18.764" v="15065" actId="47"/>
      <pc:docMkLst>
        <pc:docMk/>
      </pc:docMkLst>
      <pc:sldChg chg="modSp">
        <pc:chgData name="Christos Dalamagkas" userId="d8fa8ad5d6383732" providerId="LiveId" clId="{F7C650EF-6BE2-4514-9328-278956F45FBE}" dt="2020-11-07T22:48:10.425" v="61"/>
        <pc:sldMkLst>
          <pc:docMk/>
          <pc:sldMk cId="334740037" sldId="256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34740037" sldId="256"/>
            <ac:spMk id="2" creationId="{9BE0D5DB-A3BF-4F60-8AE7-600E06B4B4FD}"/>
          </ac:spMkLst>
        </pc:spChg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34740037" sldId="256"/>
            <ac:spMk id="3" creationId="{8B4B1550-A8ED-4E5A-9E68-C3518BB49B80}"/>
          </ac:spMkLst>
        </pc:spChg>
      </pc:sldChg>
      <pc:sldChg chg="modSp mod">
        <pc:chgData name="Christos Dalamagkas" userId="d8fa8ad5d6383732" providerId="LiveId" clId="{F7C650EF-6BE2-4514-9328-278956F45FBE}" dt="2020-11-07T22:48:10.425" v="61"/>
        <pc:sldMkLst>
          <pc:docMk/>
          <pc:sldMk cId="4150453700" sldId="257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4150453700" sldId="257"/>
            <ac:spMk id="2" creationId="{21BE1334-B518-4B81-80BC-6D3967C73C15}"/>
          </ac:spMkLst>
        </pc:spChg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mod ord">
        <pc:chgData name="Christos Dalamagkas" userId="d8fa8ad5d6383732" providerId="LiveId" clId="{F7C650EF-6BE2-4514-9328-278956F45FBE}" dt="2020-11-07T23:08:03.258" v="252" actId="1076"/>
        <pc:sldMkLst>
          <pc:docMk/>
          <pc:sldMk cId="4079845006" sldId="258"/>
        </pc:sldMkLst>
        <pc:spChg chg="mo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" creationId="{906146E0-1105-49B0-B55D-D067E0522E02}"/>
          </ac:spMkLst>
        </pc:spChg>
        <pc:spChg chg="mod or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3" creationId="{9D9EB587-9157-4A5D-AE64-6D69AC01EA5F}"/>
          </ac:spMkLst>
        </pc:spChg>
        <pc:spChg chg="add mod">
          <ac:chgData name="Christos Dalamagkas" userId="d8fa8ad5d6383732" providerId="LiveId" clId="{F7C650EF-6BE2-4514-9328-278956F45FBE}" dt="2020-11-07T23:08:03.258" v="252" actId="1076"/>
          <ac:spMkLst>
            <pc:docMk/>
            <pc:sldMk cId="4079845006" sldId="258"/>
            <ac:spMk id="4" creationId="{E72B3845-9915-466E-856D-95BB3457F202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1" creationId="{C33BF9DD-8A45-4EEE-B231-0A14D322E5F9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5" creationId="{D5FBCAC9-BD8B-4F3B-AD74-EF37D4211349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7" creationId="{9556C5A8-AD7E-4CE7-87BE-9EA3B5E1786F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2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6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8" creationId="{82A73093-4B9D-420D-B17E-52293703A1D4}"/>
          </ac:spMkLst>
        </pc:spChg>
        <pc:picChg chg="mod modCrop">
          <ac:chgData name="Christos Dalamagkas" userId="d8fa8ad5d6383732" providerId="LiveId" clId="{F7C650EF-6BE2-4514-9328-278956F45FBE}" dt="2020-11-07T23:07:58.320" v="251" actId="14100"/>
          <ac:picMkLst>
            <pc:docMk/>
            <pc:sldMk cId="4079845006" sldId="258"/>
            <ac:picMk id="6" creationId="{F9B8B209-DA40-4BE8-B850-8B6DE951CFD0}"/>
          </ac:picMkLst>
        </pc:picChg>
        <pc:cxnChg chg="add del">
          <ac:chgData name="Christos Dalamagkas" userId="d8fa8ad5d6383732" providerId="LiveId" clId="{F7C650EF-6BE2-4514-9328-278956F45FBE}" dt="2020-11-07T22:49:53.346" v="87" actId="26606"/>
          <ac:cxnSpMkLst>
            <pc:docMk/>
            <pc:sldMk cId="4079845006" sldId="258"/>
            <ac:cxnSpMk id="13" creationId="{9020DCC9-F851-4562-BB20-1AB3C51BFD08}"/>
          </ac:cxnSpMkLst>
        </pc:cxnChg>
        <pc:cxnChg chg="add">
          <ac:chgData name="Christos Dalamagkas" userId="d8fa8ad5d6383732" providerId="LiveId" clId="{F7C650EF-6BE2-4514-9328-278956F45FBE}" dt="2020-11-07T22:49:53.346" v="87" actId="26606"/>
          <ac:cxnSpMkLst>
            <pc:docMk/>
            <pc:sldMk cId="4079845006" sldId="258"/>
            <ac:cxnSpMk id="24" creationId="{9C21570E-E159-49A6-9891-FA397B7A92D3}"/>
          </ac:cxnSpMkLst>
        </pc:cxnChg>
      </pc:sldChg>
      <pc:sldChg chg="modSp mod">
        <pc:chgData name="Christos Dalamagkas" userId="d8fa8ad5d6383732" providerId="LiveId" clId="{F7C650EF-6BE2-4514-9328-278956F45FBE}" dt="2020-11-07T22:48:10.645" v="65" actId="27636"/>
        <pc:sldMkLst>
          <pc:docMk/>
          <pc:sldMk cId="1497716693" sldId="259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1497716693" sldId="259"/>
            <ac:spMk id="2" creationId="{9068DF87-89C9-4B6D-B0AB-456CEEBB714D}"/>
          </ac:spMkLst>
        </pc:spChg>
        <pc:spChg chg="mod">
          <ac:chgData name="Christos Dalamagkas" userId="d8fa8ad5d6383732" providerId="LiveId" clId="{F7C650EF-6BE2-4514-9328-278956F45FBE}" dt="2020-11-07T22:48:10.645" v="65" actId="27636"/>
          <ac:spMkLst>
            <pc:docMk/>
            <pc:sldMk cId="1497716693" sldId="259"/>
            <ac:spMk id="4" creationId="{1999E247-7C42-4666-8020-9EC675A464C8}"/>
          </ac:spMkLst>
        </pc:spChg>
      </pc:sldChg>
      <pc:sldChg chg="addSp modSp mod setBg">
        <pc:chgData name="Christos Dalamagkas" userId="d8fa8ad5d6383732" providerId="LiveId" clId="{F7C650EF-6BE2-4514-9328-278956F45FBE}" dt="2020-11-07T22:52:16.664" v="141" actId="20577"/>
        <pc:sldMkLst>
          <pc:docMk/>
          <pc:sldMk cId="3215659330" sldId="260"/>
        </pc:sldMkLst>
        <pc:spChg chg="mo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2" creationId="{906146E0-1105-49B0-B55D-D067E0522E02}"/>
          </ac:spMkLst>
        </pc:spChg>
        <pc:spChg chg="mod ord">
          <ac:chgData name="Christos Dalamagkas" userId="d8fa8ad5d6383732" providerId="LiveId" clId="{F7C650EF-6BE2-4514-9328-278956F45FBE}" dt="2020-11-07T22:52:16.664" v="141" actId="20577"/>
          <ac:spMkLst>
            <pc:docMk/>
            <pc:sldMk cId="3215659330" sldId="260"/>
            <ac:spMk id="3" creationId="{9D9EB587-9157-4A5D-AE64-6D69AC01EA5F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1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5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7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49:38.811" v="83" actId="14100"/>
          <ac:picMkLst>
            <pc:docMk/>
            <pc:sldMk cId="3215659330" sldId="260"/>
            <ac:picMk id="6" creationId="{F9B8B209-DA40-4BE8-B850-8B6DE951CFD0}"/>
          </ac:picMkLst>
        </pc:picChg>
        <pc:cxnChg chg="add">
          <ac:chgData name="Christos Dalamagkas" userId="d8fa8ad5d6383732" providerId="LiveId" clId="{F7C650EF-6BE2-4514-9328-278956F45FBE}" dt="2020-11-07T22:49:33.312" v="81" actId="26606"/>
          <ac:cxnSpMkLst>
            <pc:docMk/>
            <pc:sldMk cId="3215659330" sldId="260"/>
            <ac:cxnSpMk id="13" creationId="{9C21570E-E159-49A6-9891-FA397B7A92D3}"/>
          </ac:cxnSpMkLst>
        </pc:cxnChg>
      </pc:sldChg>
      <pc:sldChg chg="addSp delSp modSp mod">
        <pc:chgData name="Christos Dalamagkas" userId="d8fa8ad5d6383732" providerId="LiveId" clId="{F7C650EF-6BE2-4514-9328-278956F45FBE}" dt="2020-11-07T22:53:51.615" v="190" actId="20577"/>
        <pc:sldMkLst>
          <pc:docMk/>
          <pc:sldMk cId="1559926085" sldId="261"/>
        </pc:sldMkLst>
        <pc:spChg chg="mo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2" creationId="{E3F62E9D-79A1-4BD6-AD04-E6CE83B2C105}"/>
          </ac:spMkLst>
        </pc:spChg>
        <pc:spChg chg="mod ord">
          <ac:chgData name="Christos Dalamagkas" userId="d8fa8ad5d6383732" providerId="LiveId" clId="{F7C650EF-6BE2-4514-9328-278956F45FBE}" dt="2020-11-07T22:53:51.615" v="190" actId="20577"/>
          <ac:spMkLst>
            <pc:docMk/>
            <pc:sldMk cId="1559926085" sldId="261"/>
            <ac:spMk id="3" creationId="{9C587EBB-2300-4A85-8C44-DE11A420B11C}"/>
          </ac:spMkLst>
        </pc:spChg>
        <pc:spChg chg="add">
          <ac:chgData name="Christos Dalamagkas" userId="d8fa8ad5d6383732" providerId="LiveId" clId="{F7C650EF-6BE2-4514-9328-278956F45FBE}" dt="2020-11-07T22:51:29.533" v="99" actId="22"/>
          <ac:spMkLst>
            <pc:docMk/>
            <pc:sldMk cId="1559926085" sldId="261"/>
            <ac:spMk id="5" creationId="{964BD0EC-6AA6-470F-9F47-558E5AC3132C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9" creationId="{C33BF9DD-8A45-4EEE-B231-0A14D322E5F9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13" creationId="{D5FBCAC9-BD8B-4F3B-AD74-EF37D4211349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15" creationId="{9556C5A8-AD7E-4CE7-87BE-9EA3B5E1786F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17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19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20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51:22.326" v="98" actId="1076"/>
          <ac:picMkLst>
            <pc:docMk/>
            <pc:sldMk cId="1559926085" sldId="261"/>
            <ac:picMk id="4" creationId="{8797DD95-375E-4B6F-9AD1-8CA441FEEBCE}"/>
          </ac:picMkLst>
        </pc:picChg>
        <pc:cxnChg chg="add del">
          <ac:chgData name="Christos Dalamagkas" userId="d8fa8ad5d6383732" providerId="LiveId" clId="{F7C650EF-6BE2-4514-9328-278956F45FBE}" dt="2020-11-07T22:49:48.298" v="85" actId="26606"/>
          <ac:cxnSpMkLst>
            <pc:docMk/>
            <pc:sldMk cId="1559926085" sldId="261"/>
            <ac:cxnSpMk id="11" creationId="{9020DCC9-F851-4562-BB20-1AB3C51BFD08}"/>
          </ac:cxnSpMkLst>
        </pc:cxnChg>
        <pc:cxnChg chg="add">
          <ac:chgData name="Christos Dalamagkas" userId="d8fa8ad5d6383732" providerId="LiveId" clId="{F7C650EF-6BE2-4514-9328-278956F45FBE}" dt="2020-11-07T22:49:48.307" v="86" actId="26606"/>
          <ac:cxnSpMkLst>
            <pc:docMk/>
            <pc:sldMk cId="1559926085" sldId="261"/>
            <ac:cxnSpMk id="18" creationId="{9C21570E-E159-49A6-9891-FA397B7A92D3}"/>
          </ac:cxnSpMkLst>
        </pc:cxnChg>
      </pc:sldChg>
      <pc:sldChg chg="addSp delSp modSp mod ord">
        <pc:chgData name="Christos Dalamagkas" userId="d8fa8ad5d6383732" providerId="LiveId" clId="{F7C650EF-6BE2-4514-9328-278956F45FBE}" dt="2020-11-07T23:06:59.395" v="241"/>
        <pc:sldMkLst>
          <pc:docMk/>
          <pc:sldMk cId="3325506908" sldId="262"/>
        </pc:sldMkLst>
        <pc:spChg chg="mo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" creationId="{53122724-62CB-4AD4-B4C4-8673576ECDBA}"/>
          </ac:spMkLst>
        </pc:spChg>
        <pc:spChg chg="add del mod">
          <ac:chgData name="Christos Dalamagkas" userId="d8fa8ad5d6383732" providerId="LiveId" clId="{F7C650EF-6BE2-4514-9328-278956F45FBE}" dt="2020-11-07T22:51:07.246" v="96" actId="478"/>
          <ac:spMkLst>
            <pc:docMk/>
            <pc:sldMk cId="3325506908" sldId="262"/>
            <ac:spMk id="3" creationId="{2E6119DD-95FC-45DE-BA40-F8E4B4455044}"/>
          </ac:spMkLst>
        </pc:spChg>
        <pc:spChg chg="mod or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12" creationId="{CD8E0361-2CE0-48D3-9BC4-78BD1BBF93BE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17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1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3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49:19.768" v="78" actId="14100"/>
          <ac:picMkLst>
            <pc:docMk/>
            <pc:sldMk cId="3325506908" sldId="262"/>
            <ac:picMk id="8" creationId="{A249EE75-B4D8-4B7C-9A37-758C9D1D822E}"/>
          </ac:picMkLst>
        </pc:picChg>
        <pc:cxnChg chg="add">
          <ac:chgData name="Christos Dalamagkas" userId="d8fa8ad5d6383732" providerId="LiveId" clId="{F7C650EF-6BE2-4514-9328-278956F45FBE}" dt="2020-11-07T22:49:09.999" v="74" actId="26606"/>
          <ac:cxnSpMkLst>
            <pc:docMk/>
            <pc:sldMk cId="3325506908" sldId="262"/>
            <ac:cxnSpMk id="19" creationId="{9C21570E-E159-49A6-9891-FA397B7A92D3}"/>
          </ac:cxnSpMkLst>
        </pc:cxnChg>
      </pc:sldChg>
      <pc:sldChg chg="modSp mod">
        <pc:chgData name="Christos Dalamagkas" userId="d8fa8ad5d6383732" providerId="LiveId" clId="{F7C650EF-6BE2-4514-9328-278956F45FBE}" dt="2020-11-09T17:34:36.707" v="9449" actId="20577"/>
        <pc:sldMkLst>
          <pc:docMk/>
          <pc:sldMk cId="3297053864" sldId="263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297053864" sldId="263"/>
            <ac:spMk id="2" creationId="{7F50CDF0-0547-4445-BC95-170CBF85731F}"/>
          </ac:spMkLst>
        </pc:spChg>
        <pc:spChg chg="mod">
          <ac:chgData name="Christos Dalamagkas" userId="d8fa8ad5d6383732" providerId="LiveId" clId="{F7C650EF-6BE2-4514-9328-278956F45FBE}" dt="2020-11-09T17:34:36.707" v="9449" actId="20577"/>
          <ac:spMkLst>
            <pc:docMk/>
            <pc:sldMk cId="3297053864" sldId="263"/>
            <ac:spMk id="3" creationId="{6275A8C2-36EA-4225-A3FB-A196E1434C76}"/>
          </ac:spMkLst>
        </pc:spChg>
      </pc:sldChg>
      <pc:sldChg chg="modSp mod">
        <pc:chgData name="Christos Dalamagkas" userId="d8fa8ad5d6383732" providerId="LiveId" clId="{F7C650EF-6BE2-4514-9328-278956F45FBE}" dt="2020-11-09T17:35:35.954" v="9473" actId="14100"/>
        <pc:sldMkLst>
          <pc:docMk/>
          <pc:sldMk cId="2803595526" sldId="264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2803595526" sldId="264"/>
            <ac:spMk id="2" creationId="{8341F44A-94FB-4A7A-9FCC-66E4898F3264}"/>
          </ac:spMkLst>
        </pc:spChg>
        <pc:spChg chg="mod">
          <ac:chgData name="Christos Dalamagkas" userId="d8fa8ad5d6383732" providerId="LiveId" clId="{F7C650EF-6BE2-4514-9328-278956F45FBE}" dt="2020-11-09T17:35:21.119" v="9469" actId="5793"/>
          <ac:spMkLst>
            <pc:docMk/>
            <pc:sldMk cId="2803595526" sldId="264"/>
            <ac:spMk id="3" creationId="{F2C4F197-B5F1-4A8D-91C4-ACDE2AA9285D}"/>
          </ac:spMkLst>
        </pc:spChg>
        <pc:spChg chg="mod">
          <ac:chgData name="Christos Dalamagkas" userId="d8fa8ad5d6383732" providerId="LiveId" clId="{F7C650EF-6BE2-4514-9328-278956F45FBE}" dt="2020-11-09T17:35:27.432" v="9471" actId="14100"/>
          <ac:spMkLst>
            <pc:docMk/>
            <pc:sldMk cId="2803595526" sldId="264"/>
            <ac:spMk id="9" creationId="{D29BC831-AEF9-4559-B61E-89F50F12FEDA}"/>
          </ac:spMkLst>
        </pc:spChg>
        <pc:picChg chg="mod">
          <ac:chgData name="Christos Dalamagkas" userId="d8fa8ad5d6383732" providerId="LiveId" clId="{F7C650EF-6BE2-4514-9328-278956F45FBE}" dt="2020-11-09T17:35:35.954" v="9473" actId="14100"/>
          <ac:picMkLst>
            <pc:docMk/>
            <pc:sldMk cId="2803595526" sldId="264"/>
            <ac:picMk id="5" creationId="{09580501-96DC-4764-A39F-4A0258AC77EB}"/>
          </ac:picMkLst>
        </pc:picChg>
        <pc:picChg chg="mod">
          <ac:chgData name="Christos Dalamagkas" userId="d8fa8ad5d6383732" providerId="LiveId" clId="{F7C650EF-6BE2-4514-9328-278956F45FBE}" dt="2020-11-07T22:54:21.462" v="191" actId="1076"/>
          <ac:picMkLst>
            <pc:docMk/>
            <pc:sldMk cId="2803595526" sldId="264"/>
            <ac:picMk id="2052" creationId="{C2978B9F-E511-445D-A71A-87C806A61FB6}"/>
          </ac:picMkLst>
        </pc:picChg>
      </pc:sldChg>
      <pc:sldChg chg="modSp new mod">
        <pc:chgData name="Christos Dalamagkas" userId="d8fa8ad5d6383732" providerId="LiveId" clId="{F7C650EF-6BE2-4514-9328-278956F45FBE}" dt="2020-11-07T23:25:52.845" v="349" actId="20577"/>
        <pc:sldMkLst>
          <pc:docMk/>
          <pc:sldMk cId="3985269320" sldId="265"/>
        </pc:sldMkLst>
        <pc:spChg chg="mod">
          <ac:chgData name="Christos Dalamagkas" userId="d8fa8ad5d6383732" providerId="LiveId" clId="{F7C650EF-6BE2-4514-9328-278956F45FBE}" dt="2020-11-07T22:54:56.806" v="205" actId="20577"/>
          <ac:spMkLst>
            <pc:docMk/>
            <pc:sldMk cId="3985269320" sldId="265"/>
            <ac:spMk id="2" creationId="{387C43E3-7272-431E-8127-9928450F17E6}"/>
          </ac:spMkLst>
        </pc:spChg>
        <pc:spChg chg="mod">
          <ac:chgData name="Christos Dalamagkas" userId="d8fa8ad5d6383732" providerId="LiveId" clId="{F7C650EF-6BE2-4514-9328-278956F45FBE}" dt="2020-11-07T23:25:52.845" v="349" actId="20577"/>
          <ac:spMkLst>
            <pc:docMk/>
            <pc:sldMk cId="3985269320" sldId="265"/>
            <ac:spMk id="3" creationId="{E869C2DA-B9EA-4330-90F6-CFED7CF282E2}"/>
          </ac:spMkLst>
        </pc:spChg>
      </pc:sldChg>
      <pc:sldChg chg="modSp new mod">
        <pc:chgData name="Christos Dalamagkas" userId="d8fa8ad5d6383732" providerId="LiveId" clId="{F7C650EF-6BE2-4514-9328-278956F45FBE}" dt="2020-11-07T23:05:51.122" v="239" actId="20577"/>
        <pc:sldMkLst>
          <pc:docMk/>
          <pc:sldMk cId="342431344" sldId="266"/>
        </pc:sldMkLst>
        <pc:spChg chg="mod">
          <ac:chgData name="Christos Dalamagkas" userId="d8fa8ad5d6383732" providerId="LiveId" clId="{F7C650EF-6BE2-4514-9328-278956F45FBE}" dt="2020-11-07T23:05:51.122" v="239" actId="20577"/>
          <ac:spMkLst>
            <pc:docMk/>
            <pc:sldMk cId="342431344" sldId="266"/>
            <ac:spMk id="2" creationId="{12BC8FE1-8A89-4E16-8990-C5214E329B10}"/>
          </ac:spMkLst>
        </pc:spChg>
      </pc:sldChg>
      <pc:sldChg chg="modSp new mod">
        <pc:chgData name="Christos Dalamagkas" userId="d8fa8ad5d6383732" providerId="LiveId" clId="{F7C650EF-6BE2-4514-9328-278956F45FBE}" dt="2020-11-07T23:08:31.146" v="272" actId="20577"/>
        <pc:sldMkLst>
          <pc:docMk/>
          <pc:sldMk cId="1188320047" sldId="267"/>
        </pc:sldMkLst>
        <pc:spChg chg="mod">
          <ac:chgData name="Christos Dalamagkas" userId="d8fa8ad5d6383732" providerId="LiveId" clId="{F7C650EF-6BE2-4514-9328-278956F45FBE}" dt="2020-11-07T23:08:31.146" v="272" actId="20577"/>
          <ac:spMkLst>
            <pc:docMk/>
            <pc:sldMk cId="1188320047" sldId="267"/>
            <ac:spMk id="2" creationId="{3C55B692-D3E8-4844-A632-1246230EF599}"/>
          </ac:spMkLst>
        </pc:spChg>
      </pc:sldChg>
      <pc:sldChg chg="modSp new mod">
        <pc:chgData name="Christos Dalamagkas" userId="d8fa8ad5d6383732" providerId="LiveId" clId="{F7C650EF-6BE2-4514-9328-278956F45FBE}" dt="2020-11-07T23:08:39.761" v="287" actId="20577"/>
        <pc:sldMkLst>
          <pc:docMk/>
          <pc:sldMk cId="344831626" sldId="268"/>
        </pc:sldMkLst>
        <pc:spChg chg="mod">
          <ac:chgData name="Christos Dalamagkas" userId="d8fa8ad5d6383732" providerId="LiveId" clId="{F7C650EF-6BE2-4514-9328-278956F45FBE}" dt="2020-11-07T23:08:39.761" v="287" actId="20577"/>
          <ac:spMkLst>
            <pc:docMk/>
            <pc:sldMk cId="344831626" sldId="268"/>
            <ac:spMk id="2" creationId="{5C192C01-5BD0-492A-A01C-8CA96CA629A3}"/>
          </ac:spMkLst>
        </pc:spChg>
      </pc:sldChg>
      <pc:sldChg chg="modSp new mod">
        <pc:chgData name="Christos Dalamagkas" userId="d8fa8ad5d6383732" providerId="LiveId" clId="{F7C650EF-6BE2-4514-9328-278956F45FBE}" dt="2020-11-07T23:08:57.228" v="309" actId="20577"/>
        <pc:sldMkLst>
          <pc:docMk/>
          <pc:sldMk cId="2990488601" sldId="269"/>
        </pc:sldMkLst>
        <pc:spChg chg="mod">
          <ac:chgData name="Christos Dalamagkas" userId="d8fa8ad5d6383732" providerId="LiveId" clId="{F7C650EF-6BE2-4514-9328-278956F45FBE}" dt="2020-11-07T23:08:57.228" v="309" actId="20577"/>
          <ac:spMkLst>
            <pc:docMk/>
            <pc:sldMk cId="2990488601" sldId="269"/>
            <ac:spMk id="2" creationId="{3157BD26-224C-462E-A930-A5032CF7DD7A}"/>
          </ac:spMkLst>
        </pc:spChg>
      </pc:sldChg>
      <pc:sldChg chg="ord">
        <pc:chgData name="Christos Dalamagkas" userId="d8fa8ad5d6383732" providerId="LiveId" clId="{F7C650EF-6BE2-4514-9328-278956F45FBE}" dt="2020-11-09T17:34:54.006" v="9451"/>
        <pc:sldMkLst>
          <pc:docMk/>
          <pc:sldMk cId="3873570263" sldId="270"/>
        </pc:sldMkLst>
      </pc:sldChg>
      <pc:sldChg chg="modSp mod">
        <pc:chgData name="Christos Dalamagkas" userId="d8fa8ad5d6383732" providerId="LiveId" clId="{F7C650EF-6BE2-4514-9328-278956F45FBE}" dt="2020-11-09T17:36:13.679" v="9490" actId="20577"/>
        <pc:sldMkLst>
          <pc:docMk/>
          <pc:sldMk cId="3608481258" sldId="272"/>
        </pc:sldMkLst>
        <pc:spChg chg="mod">
          <ac:chgData name="Christos Dalamagkas" userId="d8fa8ad5d6383732" providerId="LiveId" clId="{F7C650EF-6BE2-4514-9328-278956F45FBE}" dt="2020-11-09T17:36:13.679" v="9490" actId="20577"/>
          <ac:spMkLst>
            <pc:docMk/>
            <pc:sldMk cId="3608481258" sldId="272"/>
            <ac:spMk id="2" creationId="{13E5D4ED-FDC0-476C-BD72-064C9AF6EB18}"/>
          </ac:spMkLst>
        </pc:spChg>
      </pc:sldChg>
      <pc:sldChg chg="modSp mod">
        <pc:chgData name="Christos Dalamagkas" userId="d8fa8ad5d6383732" providerId="LiveId" clId="{F7C650EF-6BE2-4514-9328-278956F45FBE}" dt="2020-11-09T17:38:21.295" v="9515" actId="113"/>
        <pc:sldMkLst>
          <pc:docMk/>
          <pc:sldMk cId="3929501895" sldId="274"/>
        </pc:sldMkLst>
        <pc:spChg chg="mod">
          <ac:chgData name="Christos Dalamagkas" userId="d8fa8ad5d6383732" providerId="LiveId" clId="{F7C650EF-6BE2-4514-9328-278956F45FBE}" dt="2020-11-09T17:38:00.667" v="9512" actId="947"/>
          <ac:spMkLst>
            <pc:docMk/>
            <pc:sldMk cId="3929501895" sldId="274"/>
            <ac:spMk id="2" creationId="{9D548BE0-7B37-43FE-A0AC-CD21428FDAEE}"/>
          </ac:spMkLst>
        </pc:spChg>
        <pc:spChg chg="mod">
          <ac:chgData name="Christos Dalamagkas" userId="d8fa8ad5d6383732" providerId="LiveId" clId="{F7C650EF-6BE2-4514-9328-278956F45FBE}" dt="2020-11-09T17:38:21.295" v="9515" actId="113"/>
          <ac:spMkLst>
            <pc:docMk/>
            <pc:sldMk cId="3929501895" sldId="274"/>
            <ac:spMk id="3" creationId="{0577C234-AB23-4677-B608-0D0E265436FD}"/>
          </ac:spMkLst>
        </pc:spChg>
      </pc:sldChg>
      <pc:sldChg chg="modSp mod">
        <pc:chgData name="Christos Dalamagkas" userId="d8fa8ad5d6383732" providerId="LiveId" clId="{F7C650EF-6BE2-4514-9328-278956F45FBE}" dt="2020-11-09T17:39:24.468" v="9518" actId="20577"/>
        <pc:sldMkLst>
          <pc:docMk/>
          <pc:sldMk cId="2021270886" sldId="276"/>
        </pc:sldMkLst>
        <pc:spChg chg="mod">
          <ac:chgData name="Christos Dalamagkas" userId="d8fa8ad5d6383732" providerId="LiveId" clId="{F7C650EF-6BE2-4514-9328-278956F45FBE}" dt="2020-11-09T17:39:24.468" v="9518" actId="20577"/>
          <ac:spMkLst>
            <pc:docMk/>
            <pc:sldMk cId="2021270886" sldId="276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7:18:33.364" v="2103" actId="6549"/>
          <ac:spMkLst>
            <pc:docMk/>
            <pc:sldMk cId="2021270886" sldId="276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06:45:16.652" v="353" actId="14100"/>
          <ac:spMkLst>
            <pc:docMk/>
            <pc:sldMk cId="2021270886" sldId="276"/>
            <ac:spMk id="6" creationId="{BD7EF82A-C0C9-4F6F-A463-8E73019E8FEE}"/>
          </ac:spMkLst>
        </pc:spChg>
        <pc:picChg chg="mod">
          <ac:chgData name="Christos Dalamagkas" userId="d8fa8ad5d6383732" providerId="LiveId" clId="{F7C650EF-6BE2-4514-9328-278956F45FBE}" dt="2020-11-09T07:18:28.505" v="2102" actId="14100"/>
          <ac:picMkLst>
            <pc:docMk/>
            <pc:sldMk cId="2021270886" sldId="276"/>
            <ac:picMk id="6146" creationId="{94B582F8-6ADB-45B9-B095-CC2F4EE47EC9}"/>
          </ac:picMkLst>
        </pc:picChg>
      </pc:sldChg>
      <pc:sldChg chg="del">
        <pc:chgData name="Christos Dalamagkas" userId="d8fa8ad5d6383732" providerId="LiveId" clId="{F7C650EF-6BE2-4514-9328-278956F45FBE}" dt="2020-11-09T06:54:42.954" v="943" actId="47"/>
        <pc:sldMkLst>
          <pc:docMk/>
          <pc:sldMk cId="3803614062" sldId="277"/>
        </pc:sldMkLst>
      </pc:sldChg>
      <pc:sldChg chg="modSp add mod">
        <pc:chgData name="Christos Dalamagkas" userId="d8fa8ad5d6383732" providerId="LiveId" clId="{F7C650EF-6BE2-4514-9328-278956F45FBE}" dt="2020-11-09T17:39:32.395" v="9519" actId="113"/>
        <pc:sldMkLst>
          <pc:docMk/>
          <pc:sldMk cId="500660578" sldId="278"/>
        </pc:sldMkLst>
        <pc:spChg chg="mod">
          <ac:chgData name="Christos Dalamagkas" userId="d8fa8ad5d6383732" providerId="LiveId" clId="{F7C650EF-6BE2-4514-9328-278956F45FBE}" dt="2020-11-09T07:18:53.034" v="2141" actId="20577"/>
          <ac:spMkLst>
            <pc:docMk/>
            <pc:sldMk cId="500660578" sldId="278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17:39:32.395" v="9519" actId="113"/>
          <ac:spMkLst>
            <pc:docMk/>
            <pc:sldMk cId="500660578" sldId="278"/>
            <ac:spMk id="3" creationId="{2948B6C6-D5D2-4343-897A-EA59E3021EB0}"/>
          </ac:spMkLst>
        </pc:spChg>
        <pc:picChg chg="mod">
          <ac:chgData name="Christos Dalamagkas" userId="d8fa8ad5d6383732" providerId="LiveId" clId="{F7C650EF-6BE2-4514-9328-278956F45FBE}" dt="2020-11-09T07:19:14.372" v="2144" actId="14100"/>
          <ac:picMkLst>
            <pc:docMk/>
            <pc:sldMk cId="500660578" sldId="278"/>
            <ac:picMk id="6146" creationId="{94B582F8-6ADB-45B9-B095-CC2F4EE47EC9}"/>
          </ac:picMkLst>
        </pc:picChg>
      </pc:sldChg>
      <pc:sldChg chg="modSp add mod">
        <pc:chgData name="Christos Dalamagkas" userId="d8fa8ad5d6383732" providerId="LiveId" clId="{F7C650EF-6BE2-4514-9328-278956F45FBE}" dt="2020-11-09T22:14:39.760" v="11756" actId="1076"/>
        <pc:sldMkLst>
          <pc:docMk/>
          <pc:sldMk cId="3973778578" sldId="279"/>
        </pc:sldMkLst>
        <pc:spChg chg="mod">
          <ac:chgData name="Christos Dalamagkas" userId="d8fa8ad5d6383732" providerId="LiveId" clId="{F7C650EF-6BE2-4514-9328-278956F45FBE}" dt="2020-11-09T07:19:40.217" v="2157" actId="20577"/>
          <ac:spMkLst>
            <pc:docMk/>
            <pc:sldMk cId="3973778578" sldId="279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9:31:08.188" v="4515" actId="20577"/>
          <ac:spMkLst>
            <pc:docMk/>
            <pc:sldMk cId="3973778578" sldId="279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22:14:39.760" v="11756" actId="1076"/>
          <ac:spMkLst>
            <pc:docMk/>
            <pc:sldMk cId="3973778578" sldId="279"/>
            <ac:spMk id="6" creationId="{BD7EF82A-C0C9-4F6F-A463-8E73019E8FEE}"/>
          </ac:spMkLst>
        </pc:spChg>
        <pc:picChg chg="mod">
          <ac:chgData name="Christos Dalamagkas" userId="d8fa8ad5d6383732" providerId="LiveId" clId="{F7C650EF-6BE2-4514-9328-278956F45FBE}" dt="2020-11-09T07:20:06.428" v="2165" actId="14100"/>
          <ac:picMkLst>
            <pc:docMk/>
            <pc:sldMk cId="3973778578" sldId="279"/>
            <ac:picMk id="6146" creationId="{94B582F8-6ADB-45B9-B095-CC2F4EE47EC9}"/>
          </ac:picMkLst>
        </pc:picChg>
      </pc:sldChg>
      <pc:sldChg chg="addSp delSp modSp new mod">
        <pc:chgData name="Christos Dalamagkas" userId="d8fa8ad5d6383732" providerId="LiveId" clId="{F7C650EF-6BE2-4514-9328-278956F45FBE}" dt="2020-11-09T09:35:58.669" v="4613" actId="20577"/>
        <pc:sldMkLst>
          <pc:docMk/>
          <pc:sldMk cId="826023250" sldId="280"/>
        </pc:sldMkLst>
        <pc:spChg chg="mod">
          <ac:chgData name="Christos Dalamagkas" userId="d8fa8ad5d6383732" providerId="LiveId" clId="{F7C650EF-6BE2-4514-9328-278956F45FBE}" dt="2020-11-09T07:53:34.433" v="2245" actId="20577"/>
          <ac:spMkLst>
            <pc:docMk/>
            <pc:sldMk cId="826023250" sldId="280"/>
            <ac:spMk id="2" creationId="{9ABA6FBA-7725-4595-8314-C6490BD2C992}"/>
          </ac:spMkLst>
        </pc:spChg>
        <pc:spChg chg="del mod">
          <ac:chgData name="Christos Dalamagkas" userId="d8fa8ad5d6383732" providerId="LiveId" clId="{F7C650EF-6BE2-4514-9328-278956F45FBE}" dt="2020-11-09T09:23:24.321" v="3737" actId="478"/>
          <ac:spMkLst>
            <pc:docMk/>
            <pc:sldMk cId="826023250" sldId="280"/>
            <ac:spMk id="3" creationId="{33E7B421-986D-48FE-A321-83F188110B5B}"/>
          </ac:spMkLst>
        </pc:spChg>
        <pc:graphicFrameChg chg="add mod modGraphic">
          <ac:chgData name="Christos Dalamagkas" userId="d8fa8ad5d6383732" providerId="LiveId" clId="{F7C650EF-6BE2-4514-9328-278956F45FBE}" dt="2020-11-09T09:35:58.669" v="4613" actId="20577"/>
          <ac:graphicFrameMkLst>
            <pc:docMk/>
            <pc:sldMk cId="826023250" sldId="280"/>
            <ac:graphicFrameMk id="4" creationId="{6A49CA3B-AB01-4C10-A450-40E75071CFE8}"/>
          </ac:graphicFrameMkLst>
        </pc:graphicFrameChg>
      </pc:sldChg>
      <pc:sldChg chg="modSp add mod">
        <pc:chgData name="Christos Dalamagkas" userId="d8fa8ad5d6383732" providerId="LiveId" clId="{F7C650EF-6BE2-4514-9328-278956F45FBE}" dt="2020-11-09T08:49:58.740" v="3073" actId="20577"/>
        <pc:sldMkLst>
          <pc:docMk/>
          <pc:sldMk cId="1813595348" sldId="281"/>
        </pc:sldMkLst>
        <pc:spChg chg="mod">
          <ac:chgData name="Christos Dalamagkas" userId="d8fa8ad5d6383732" providerId="LiveId" clId="{F7C650EF-6BE2-4514-9328-278956F45FBE}" dt="2020-11-09T08:25:19.271" v="2344" actId="404"/>
          <ac:spMkLst>
            <pc:docMk/>
            <pc:sldMk cId="1813595348" sldId="281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8:49:58.740" v="3073" actId="20577"/>
          <ac:spMkLst>
            <pc:docMk/>
            <pc:sldMk cId="1813595348" sldId="281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08:27:56.183" v="2484"/>
          <ac:spMkLst>
            <pc:docMk/>
            <pc:sldMk cId="1813595348" sldId="281"/>
            <ac:spMk id="6" creationId="{BD7EF82A-C0C9-4F6F-A463-8E73019E8FEE}"/>
          </ac:spMkLst>
        </pc:spChg>
      </pc:sldChg>
      <pc:sldChg chg="new del">
        <pc:chgData name="Christos Dalamagkas" userId="d8fa8ad5d6383732" providerId="LiveId" clId="{F7C650EF-6BE2-4514-9328-278956F45FBE}" dt="2020-11-09T08:25:06.121" v="2321" actId="47"/>
        <pc:sldMkLst>
          <pc:docMk/>
          <pc:sldMk cId="3879701252" sldId="281"/>
        </pc:sldMkLst>
      </pc:sldChg>
      <pc:sldChg chg="addSp modSp new add del mod setBg">
        <pc:chgData name="Christos Dalamagkas" userId="d8fa8ad5d6383732" providerId="LiveId" clId="{F7C650EF-6BE2-4514-9328-278956F45FBE}" dt="2020-11-09T09:06:50.368" v="3482" actId="20577"/>
        <pc:sldMkLst>
          <pc:docMk/>
          <pc:sldMk cId="791854613" sldId="282"/>
        </pc:sldMkLst>
        <pc:spChg chg="mo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2" creationId="{2CA46740-4CF2-4AD6-AE58-E9F9E5D96CD4}"/>
          </ac:spMkLst>
        </pc:spChg>
        <pc:spChg chg="mod ord">
          <ac:chgData name="Christos Dalamagkas" userId="d8fa8ad5d6383732" providerId="LiveId" clId="{F7C650EF-6BE2-4514-9328-278956F45FBE}" dt="2020-11-09T09:06:50.368" v="3482" actId="20577"/>
          <ac:spMkLst>
            <pc:docMk/>
            <pc:sldMk cId="791854613" sldId="282"/>
            <ac:spMk id="3" creationId="{3AEDBFD1-C97C-4655-9B70-A2EF64996414}"/>
          </ac:spMkLst>
        </pc:spChg>
        <pc:spChg chg="ad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10" creationId="{311973C2-EB8B-452A-A698-4A252FD3AE28}"/>
          </ac:spMkLst>
        </pc:spChg>
        <pc:spChg chg="add mod">
          <ac:chgData name="Christos Dalamagkas" userId="d8fa8ad5d6383732" providerId="LiveId" clId="{F7C650EF-6BE2-4514-9328-278956F45FBE}" dt="2020-11-09T08:52:15.445" v="3077" actId="1076"/>
          <ac:spMkLst>
            <pc:docMk/>
            <pc:sldMk cId="791854613" sldId="282"/>
            <ac:spMk id="11" creationId="{168803EC-FD9B-4EEA-9F49-D46851D50C9C}"/>
          </ac:spMkLst>
        </pc:spChg>
        <pc:spChg chg="ad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12" creationId="{10162E77-11AD-44A7-84EC-40C59EEFBD2E}"/>
          </ac:spMkLst>
        </pc:spChg>
        <pc:picChg chg="add mod">
          <ac:chgData name="Christos Dalamagkas" userId="d8fa8ad5d6383732" providerId="LiveId" clId="{F7C650EF-6BE2-4514-9328-278956F45FBE}" dt="2020-11-09T08:39:48.257" v="2961" actId="26606"/>
          <ac:picMkLst>
            <pc:docMk/>
            <pc:sldMk cId="791854613" sldId="282"/>
            <ac:picMk id="5" creationId="{9A97B935-8FE8-43BB-B663-F3CF41C73780}"/>
          </ac:picMkLst>
        </pc:picChg>
        <pc:cxnChg chg="add">
          <ac:chgData name="Christos Dalamagkas" userId="d8fa8ad5d6383732" providerId="LiveId" clId="{F7C650EF-6BE2-4514-9328-278956F45FBE}" dt="2020-11-09T08:39:48.257" v="2961" actId="26606"/>
          <ac:cxnSpMkLst>
            <pc:docMk/>
            <pc:sldMk cId="791854613" sldId="282"/>
            <ac:cxnSpMk id="14" creationId="{5AB158E9-1B40-4CD6-95F0-95CA11DF7B7A}"/>
          </ac:cxnSpMkLst>
        </pc:cxnChg>
      </pc:sldChg>
      <pc:sldChg chg="addSp delSp modSp">
        <pc:chgData name="Christos Dalamagkas" userId="d8fa8ad5d6383732" providerId="LiveId" clId="{F7C650EF-6BE2-4514-9328-278956F45FBE}" dt="2020-11-09T08:39:13.333" v="2954"/>
        <pc:sldMkLst>
          <pc:docMk/>
          <pc:sldMk cId="1350592954" sldId="282"/>
        </pc:sldMkLst>
        <pc:spChg chg="del">
          <ac:chgData name="Christos Dalamagkas" userId="d8fa8ad5d6383732" providerId="LiveId" clId="{F7C650EF-6BE2-4514-9328-278956F45FBE}" dt="2020-11-09T08:39:13.333" v="2954"/>
          <ac:spMkLst>
            <pc:docMk/>
            <pc:sldMk cId="1350592954" sldId="282"/>
            <ac:spMk id="3" creationId="{3AEDBFD1-C97C-4655-9B70-A2EF64996414}"/>
          </ac:spMkLst>
        </pc:spChg>
        <pc:spChg chg="add mod">
          <ac:chgData name="Christos Dalamagkas" userId="d8fa8ad5d6383732" providerId="LiveId" clId="{F7C650EF-6BE2-4514-9328-278956F45FBE}" dt="2020-11-09T08:39:13.333" v="2954"/>
          <ac:spMkLst>
            <pc:docMk/>
            <pc:sldMk cId="1350592954" sldId="282"/>
            <ac:spMk id="4" creationId="{A357D112-6AA8-4AD9-A5F5-D9495574B171}"/>
          </ac:spMkLst>
        </pc:spChg>
      </pc:sldChg>
      <pc:sldChg chg="addSp delSp modSp new add del mod">
        <pc:chgData name="Christos Dalamagkas" userId="d8fa8ad5d6383732" providerId="LiveId" clId="{F7C650EF-6BE2-4514-9328-278956F45FBE}" dt="2020-11-09T09:56:40.399" v="5511" actId="1076"/>
        <pc:sldMkLst>
          <pc:docMk/>
          <pc:sldMk cId="2280481890" sldId="283"/>
        </pc:sldMkLst>
        <pc:spChg chg="mod">
          <ac:chgData name="Christos Dalamagkas" userId="d8fa8ad5d6383732" providerId="LiveId" clId="{F7C650EF-6BE2-4514-9328-278956F45FBE}" dt="2020-11-09T09:43:42.416" v="4664" actId="20577"/>
          <ac:spMkLst>
            <pc:docMk/>
            <pc:sldMk cId="2280481890" sldId="283"/>
            <ac:spMk id="2" creationId="{71D81F31-544F-4489-9CA7-BE85E17AB047}"/>
          </ac:spMkLst>
        </pc:spChg>
        <pc:spChg chg="mod">
          <ac:chgData name="Christos Dalamagkas" userId="d8fa8ad5d6383732" providerId="LiveId" clId="{F7C650EF-6BE2-4514-9328-278956F45FBE}" dt="2020-11-09T09:50:04.147" v="5151" actId="20577"/>
          <ac:spMkLst>
            <pc:docMk/>
            <pc:sldMk cId="2280481890" sldId="283"/>
            <ac:spMk id="3" creationId="{F3F2766C-F1A7-4747-9BA3-70D664800FAF}"/>
          </ac:spMkLst>
        </pc:spChg>
        <pc:spChg chg="add mod">
          <ac:chgData name="Christos Dalamagkas" userId="d8fa8ad5d6383732" providerId="LiveId" clId="{F7C650EF-6BE2-4514-9328-278956F45FBE}" dt="2020-11-09T09:56:40.399" v="5511" actId="1076"/>
          <ac:spMkLst>
            <pc:docMk/>
            <pc:sldMk cId="2280481890" sldId="283"/>
            <ac:spMk id="7" creationId="{63673CCC-7E01-4B20-B7A9-0D8BED81DF59}"/>
          </ac:spMkLst>
        </pc:spChg>
        <pc:picChg chg="del mod">
          <ac:chgData name="Christos Dalamagkas" userId="d8fa8ad5d6383732" providerId="LiveId" clId="{F7C650EF-6BE2-4514-9328-278956F45FBE}" dt="2020-11-09T09:38:38.835" v="4640" actId="478"/>
          <ac:picMkLst>
            <pc:docMk/>
            <pc:sldMk cId="2280481890" sldId="283"/>
            <ac:picMk id="2050" creationId="{4CDD6CDD-4B28-4EBB-BA1B-BC98C5D87CFA}"/>
          </ac:picMkLst>
        </pc:picChg>
        <pc:picChg chg="mod">
          <ac:chgData name="Christos Dalamagkas" userId="d8fa8ad5d6383732" providerId="LiveId" clId="{F7C650EF-6BE2-4514-9328-278956F45FBE}" dt="2020-11-09T09:38:53.293" v="4647" actId="14100"/>
          <ac:picMkLst>
            <pc:docMk/>
            <pc:sldMk cId="2280481890" sldId="283"/>
            <ac:picMk id="3074" creationId="{ED0815A0-63B1-489D-B115-C8311978E70D}"/>
          </ac:picMkLst>
        </pc:picChg>
        <pc:picChg chg="del">
          <ac:chgData name="Christos Dalamagkas" userId="d8fa8ad5d6383732" providerId="LiveId" clId="{F7C650EF-6BE2-4514-9328-278956F45FBE}" dt="2020-11-09T09:42:27.675" v="4651" actId="478"/>
          <ac:picMkLst>
            <pc:docMk/>
            <pc:sldMk cId="2280481890" sldId="283"/>
            <ac:picMk id="4098" creationId="{58DA986D-5180-446E-BF13-57224BA30991}"/>
          </ac:picMkLst>
        </pc:picChg>
      </pc:sldChg>
      <pc:sldChg chg="addSp">
        <pc:chgData name="Christos Dalamagkas" userId="d8fa8ad5d6383732" providerId="LiveId" clId="{F7C650EF-6BE2-4514-9328-278956F45FBE}" dt="2020-11-09T09:37:37.997" v="4636"/>
        <pc:sldMkLst>
          <pc:docMk/>
          <pc:sldMk cId="3467655339" sldId="283"/>
        </pc:sldMkLst>
        <pc:picChg chg="add">
          <ac:chgData name="Christos Dalamagkas" userId="d8fa8ad5d6383732" providerId="LiveId" clId="{F7C650EF-6BE2-4514-9328-278956F45FBE}" dt="2020-11-09T09:37:37.997" v="4636"/>
          <ac:picMkLst>
            <pc:docMk/>
            <pc:sldMk cId="3467655339" sldId="283"/>
            <ac:picMk id="2050" creationId="{4CDD6CDD-4B28-4EBB-BA1B-BC98C5D87CFA}"/>
          </ac:picMkLst>
        </pc:picChg>
      </pc:sldChg>
      <pc:sldChg chg="addSp">
        <pc:chgData name="Christos Dalamagkas" userId="d8fa8ad5d6383732" providerId="LiveId" clId="{F7C650EF-6BE2-4514-9328-278956F45FBE}" dt="2020-11-09T09:42:25.067" v="4649"/>
        <pc:sldMkLst>
          <pc:docMk/>
          <pc:sldMk cId="3644690095" sldId="283"/>
        </pc:sldMkLst>
        <pc:picChg chg="add">
          <ac:chgData name="Christos Dalamagkas" userId="d8fa8ad5d6383732" providerId="LiveId" clId="{F7C650EF-6BE2-4514-9328-278956F45FBE}" dt="2020-11-09T09:42:25.067" v="4649"/>
          <ac:picMkLst>
            <pc:docMk/>
            <pc:sldMk cId="3644690095" sldId="283"/>
            <ac:picMk id="4098" creationId="{58DA986D-5180-446E-BF13-57224BA30991}"/>
          </ac:picMkLst>
        </pc:picChg>
      </pc:sldChg>
      <pc:sldChg chg="addSp">
        <pc:chgData name="Christos Dalamagkas" userId="d8fa8ad5d6383732" providerId="LiveId" clId="{F7C650EF-6BE2-4514-9328-278956F45FBE}" dt="2020-11-09T09:38:40.448" v="4641"/>
        <pc:sldMkLst>
          <pc:docMk/>
          <pc:sldMk cId="4157575424" sldId="283"/>
        </pc:sldMkLst>
        <pc:picChg chg="add">
          <ac:chgData name="Christos Dalamagkas" userId="d8fa8ad5d6383732" providerId="LiveId" clId="{F7C650EF-6BE2-4514-9328-278956F45FBE}" dt="2020-11-09T09:38:40.448" v="4641"/>
          <ac:picMkLst>
            <pc:docMk/>
            <pc:sldMk cId="4157575424" sldId="283"/>
            <ac:picMk id="3074" creationId="{ED0815A0-63B1-489D-B115-C8311978E70D}"/>
          </ac:picMkLst>
        </pc:picChg>
      </pc:sldChg>
      <pc:sldChg chg="new del">
        <pc:chgData name="Christos Dalamagkas" userId="d8fa8ad5d6383732" providerId="LiveId" clId="{F7C650EF-6BE2-4514-9328-278956F45FBE}" dt="2020-11-09T09:53:07.741" v="5510" actId="47"/>
        <pc:sldMkLst>
          <pc:docMk/>
          <pc:sldMk cId="273061054" sldId="284"/>
        </pc:sldMkLst>
      </pc:sldChg>
      <pc:sldChg chg="modSp add mod">
        <pc:chgData name="Christos Dalamagkas" userId="d8fa8ad5d6383732" providerId="LiveId" clId="{F7C650EF-6BE2-4514-9328-278956F45FBE}" dt="2020-11-09T09:56:50.863" v="5512" actId="1076"/>
        <pc:sldMkLst>
          <pc:docMk/>
          <pc:sldMk cId="2845818308" sldId="285"/>
        </pc:sldMkLst>
        <pc:spChg chg="mod">
          <ac:chgData name="Christos Dalamagkas" userId="d8fa8ad5d6383732" providerId="LiveId" clId="{F7C650EF-6BE2-4514-9328-278956F45FBE}" dt="2020-11-09T09:52:18.606" v="5509" actId="20577"/>
          <ac:spMkLst>
            <pc:docMk/>
            <pc:sldMk cId="2845818308" sldId="285"/>
            <ac:spMk id="3" creationId="{F3F2766C-F1A7-4747-9BA3-70D664800FAF}"/>
          </ac:spMkLst>
        </pc:spChg>
        <pc:spChg chg="mod">
          <ac:chgData name="Christos Dalamagkas" userId="d8fa8ad5d6383732" providerId="LiveId" clId="{F7C650EF-6BE2-4514-9328-278956F45FBE}" dt="2020-11-09T09:56:50.863" v="5512" actId="1076"/>
          <ac:spMkLst>
            <pc:docMk/>
            <pc:sldMk cId="2845818308" sldId="285"/>
            <ac:spMk id="7" creationId="{63673CCC-7E01-4B20-B7A9-0D8BED81DF59}"/>
          </ac:spMkLst>
        </pc:spChg>
      </pc:sldChg>
      <pc:sldChg chg="addSp modSp new mod">
        <pc:chgData name="Christos Dalamagkas" userId="d8fa8ad5d6383732" providerId="LiveId" clId="{F7C650EF-6BE2-4514-9328-278956F45FBE}" dt="2020-11-09T23:23:29.781" v="15056" actId="20577"/>
        <pc:sldMkLst>
          <pc:docMk/>
          <pc:sldMk cId="3569354437" sldId="286"/>
        </pc:sldMkLst>
        <pc:spChg chg="mod">
          <ac:chgData name="Christos Dalamagkas" userId="d8fa8ad5d6383732" providerId="LiveId" clId="{F7C650EF-6BE2-4514-9328-278956F45FBE}" dt="2020-11-09T09:57:05.259" v="5525" actId="20577"/>
          <ac:spMkLst>
            <pc:docMk/>
            <pc:sldMk cId="3569354437" sldId="286"/>
            <ac:spMk id="2" creationId="{8A8754E4-E3DF-4978-83F8-6A8CCEED1CAE}"/>
          </ac:spMkLst>
        </pc:spChg>
        <pc:spChg chg="mod">
          <ac:chgData name="Christos Dalamagkas" userId="d8fa8ad5d6383732" providerId="LiveId" clId="{F7C650EF-6BE2-4514-9328-278956F45FBE}" dt="2020-11-09T23:23:29.781" v="15056" actId="20577"/>
          <ac:spMkLst>
            <pc:docMk/>
            <pc:sldMk cId="3569354437" sldId="286"/>
            <ac:spMk id="3" creationId="{1A5C4178-DF0F-4436-AD6B-322EDBAD7694}"/>
          </ac:spMkLst>
        </pc:spChg>
        <pc:spChg chg="add mod">
          <ac:chgData name="Christos Dalamagkas" userId="d8fa8ad5d6383732" providerId="LiveId" clId="{F7C650EF-6BE2-4514-9328-278956F45FBE}" dt="2020-11-09T10:02:00.725" v="6071" actId="1076"/>
          <ac:spMkLst>
            <pc:docMk/>
            <pc:sldMk cId="3569354437" sldId="286"/>
            <ac:spMk id="5" creationId="{C686DA05-D43B-493A-8329-10DE058F9ECF}"/>
          </ac:spMkLst>
        </pc:spChg>
        <pc:picChg chg="add mod">
          <ac:chgData name="Christos Dalamagkas" userId="d8fa8ad5d6383732" providerId="LiveId" clId="{F7C650EF-6BE2-4514-9328-278956F45FBE}" dt="2020-11-09T21:35:41.115" v="11749" actId="14100"/>
          <ac:picMkLst>
            <pc:docMk/>
            <pc:sldMk cId="3569354437" sldId="286"/>
            <ac:picMk id="7" creationId="{761F7C47-D7DE-45B1-B3D7-FC1B083C879A}"/>
          </ac:picMkLst>
        </pc:picChg>
      </pc:sldChg>
      <pc:sldChg chg="addSp">
        <pc:chgData name="Christos Dalamagkas" userId="d8fa8ad5d6383732" providerId="LiveId" clId="{F7C650EF-6BE2-4514-9328-278956F45FBE}" dt="2020-11-09T10:37:18.041" v="6325"/>
        <pc:sldMkLst>
          <pc:docMk/>
          <pc:sldMk cId="2827269983" sldId="287"/>
        </pc:sldMkLst>
        <pc:picChg chg="add">
          <ac:chgData name="Christos Dalamagkas" userId="d8fa8ad5d6383732" providerId="LiveId" clId="{F7C650EF-6BE2-4514-9328-278956F45FBE}" dt="2020-11-09T10:37:18.041" v="6325"/>
          <ac:picMkLst>
            <pc:docMk/>
            <pc:sldMk cId="2827269983" sldId="287"/>
            <ac:picMk id="5122" creationId="{9998C5B4-5A0A-43F0-BE27-813FFEBE0BA0}"/>
          </ac:picMkLst>
        </pc:picChg>
      </pc:sldChg>
      <pc:sldChg chg="addSp modSp new add del mod ord">
        <pc:chgData name="Christos Dalamagkas" userId="d8fa8ad5d6383732" providerId="LiveId" clId="{F7C650EF-6BE2-4514-9328-278956F45FBE}" dt="2020-11-09T11:56:16.941" v="9158" actId="14100"/>
        <pc:sldMkLst>
          <pc:docMk/>
          <pc:sldMk cId="3295706870" sldId="287"/>
        </pc:sldMkLst>
        <pc:spChg chg="mod">
          <ac:chgData name="Christos Dalamagkas" userId="d8fa8ad5d6383732" providerId="LiveId" clId="{F7C650EF-6BE2-4514-9328-278956F45FBE}" dt="2020-11-09T10:34:08.719" v="6323" actId="20577"/>
          <ac:spMkLst>
            <pc:docMk/>
            <pc:sldMk cId="3295706870" sldId="287"/>
            <ac:spMk id="2" creationId="{776BAB94-428C-41A5-BB3A-0A211F700EBA}"/>
          </ac:spMkLst>
        </pc:spChg>
        <pc:spChg chg="mod">
          <ac:chgData name="Christos Dalamagkas" userId="d8fa8ad5d6383732" providerId="LiveId" clId="{F7C650EF-6BE2-4514-9328-278956F45FBE}" dt="2020-11-09T11:56:16.941" v="9158" actId="14100"/>
          <ac:spMkLst>
            <pc:docMk/>
            <pc:sldMk cId="3295706870" sldId="287"/>
            <ac:spMk id="3" creationId="{8A0BCC3B-521B-41CF-8F66-8F3ECF84721E}"/>
          </ac:spMkLst>
        </pc:spChg>
        <pc:spChg chg="add mod">
          <ac:chgData name="Christos Dalamagkas" userId="d8fa8ad5d6383732" providerId="LiveId" clId="{F7C650EF-6BE2-4514-9328-278956F45FBE}" dt="2020-11-09T11:22:14.009" v="8296" actId="1076"/>
          <ac:spMkLst>
            <pc:docMk/>
            <pc:sldMk cId="3295706870" sldId="287"/>
            <ac:spMk id="6" creationId="{F094A345-00E4-41A2-8D8C-F11F823563E1}"/>
          </ac:spMkLst>
        </pc:spChg>
        <pc:picChg chg="mod">
          <ac:chgData name="Christos Dalamagkas" userId="d8fa8ad5d6383732" providerId="LiveId" clId="{F7C650EF-6BE2-4514-9328-278956F45FBE}" dt="2020-11-09T10:59:49.736" v="6998" actId="14100"/>
          <ac:picMkLst>
            <pc:docMk/>
            <pc:sldMk cId="3295706870" sldId="287"/>
            <ac:picMk id="5122" creationId="{9998C5B4-5A0A-43F0-BE27-813FFEBE0BA0}"/>
          </ac:picMkLst>
        </pc:picChg>
      </pc:sldChg>
      <pc:sldChg chg="addSp modSp new add del mod">
        <pc:chgData name="Christos Dalamagkas" userId="d8fa8ad5d6383732" providerId="LiveId" clId="{F7C650EF-6BE2-4514-9328-278956F45FBE}" dt="2020-11-09T10:59:39.103" v="6997" actId="1076"/>
        <pc:sldMkLst>
          <pc:docMk/>
          <pc:sldMk cId="508124074" sldId="288"/>
        </pc:sldMkLst>
        <pc:spChg chg="mod">
          <ac:chgData name="Christos Dalamagkas" userId="d8fa8ad5d6383732" providerId="LiveId" clId="{F7C650EF-6BE2-4514-9328-278956F45FBE}" dt="2020-11-09T10:52:13.989" v="6697" actId="33524"/>
          <ac:spMkLst>
            <pc:docMk/>
            <pc:sldMk cId="508124074" sldId="288"/>
            <ac:spMk id="2" creationId="{1BF4CAA9-A16F-4595-A6B4-98999DCD9501}"/>
          </ac:spMkLst>
        </pc:spChg>
        <pc:spChg chg="mod">
          <ac:chgData name="Christos Dalamagkas" userId="d8fa8ad5d6383732" providerId="LiveId" clId="{F7C650EF-6BE2-4514-9328-278956F45FBE}" dt="2020-11-09T10:58:15.266" v="6988" actId="113"/>
          <ac:spMkLst>
            <pc:docMk/>
            <pc:sldMk cId="508124074" sldId="288"/>
            <ac:spMk id="3" creationId="{F9302048-2650-402E-9B11-2DE22F83333F}"/>
          </ac:spMkLst>
        </pc:spChg>
        <pc:spChg chg="add mod">
          <ac:chgData name="Christos Dalamagkas" userId="d8fa8ad5d6383732" providerId="LiveId" clId="{F7C650EF-6BE2-4514-9328-278956F45FBE}" dt="2020-11-09T10:59:39.103" v="6997" actId="1076"/>
          <ac:spMkLst>
            <pc:docMk/>
            <pc:sldMk cId="508124074" sldId="288"/>
            <ac:spMk id="6" creationId="{6635D9C4-FF05-48CE-BF4C-DE2B06CDD79E}"/>
          </ac:spMkLst>
        </pc:spChg>
        <pc:picChg chg="mod">
          <ac:chgData name="Christos Dalamagkas" userId="d8fa8ad5d6383732" providerId="LiveId" clId="{F7C650EF-6BE2-4514-9328-278956F45FBE}" dt="2020-11-09T10:55:05.708" v="6843" actId="14100"/>
          <ac:picMkLst>
            <pc:docMk/>
            <pc:sldMk cId="508124074" sldId="288"/>
            <ac:picMk id="6146" creationId="{5CAEA862-C8D2-4E31-87E9-9F8730DD548C}"/>
          </ac:picMkLst>
        </pc:picChg>
      </pc:sldChg>
      <pc:sldChg chg="addSp">
        <pc:chgData name="Christos Dalamagkas" userId="d8fa8ad5d6383732" providerId="LiveId" clId="{F7C650EF-6BE2-4514-9328-278956F45FBE}" dt="2020-11-09T10:54:51.310" v="6837"/>
        <pc:sldMkLst>
          <pc:docMk/>
          <pc:sldMk cId="2862938705" sldId="288"/>
        </pc:sldMkLst>
        <pc:picChg chg="add">
          <ac:chgData name="Christos Dalamagkas" userId="d8fa8ad5d6383732" providerId="LiveId" clId="{F7C650EF-6BE2-4514-9328-278956F45FBE}" dt="2020-11-09T10:54:51.310" v="6837"/>
          <ac:picMkLst>
            <pc:docMk/>
            <pc:sldMk cId="2862938705" sldId="288"/>
            <ac:picMk id="6146" creationId="{5CAEA862-C8D2-4E31-87E9-9F8730DD548C}"/>
          </ac:picMkLst>
        </pc:picChg>
      </pc:sldChg>
      <pc:sldChg chg="modSp new del mod ord">
        <pc:chgData name="Christos Dalamagkas" userId="d8fa8ad5d6383732" providerId="LiveId" clId="{F7C650EF-6BE2-4514-9328-278956F45FBE}" dt="2020-11-09T10:34:01.325" v="6309" actId="47"/>
        <pc:sldMkLst>
          <pc:docMk/>
          <pc:sldMk cId="3105564879" sldId="288"/>
        </pc:sldMkLst>
        <pc:spChg chg="mod">
          <ac:chgData name="Christos Dalamagkas" userId="d8fa8ad5d6383732" providerId="LiveId" clId="{F7C650EF-6BE2-4514-9328-278956F45FBE}" dt="2020-11-09T10:33:57.801" v="6308" actId="20577"/>
          <ac:spMkLst>
            <pc:docMk/>
            <pc:sldMk cId="3105564879" sldId="288"/>
            <ac:spMk id="2" creationId="{A0BF03EA-16F5-43E9-A5B3-B63F3DC39535}"/>
          </ac:spMkLst>
        </pc:spChg>
      </pc:sldChg>
      <pc:sldChg chg="new del">
        <pc:chgData name="Christos Dalamagkas" userId="d8fa8ad5d6383732" providerId="LiveId" clId="{F7C650EF-6BE2-4514-9328-278956F45FBE}" dt="2020-11-09T11:19:52.292" v="8290" actId="47"/>
        <pc:sldMkLst>
          <pc:docMk/>
          <pc:sldMk cId="808196008" sldId="289"/>
        </pc:sldMkLst>
      </pc:sldChg>
      <pc:sldChg chg="modSp new add del mod">
        <pc:chgData name="Christos Dalamagkas" userId="d8fa8ad5d6383732" providerId="LiveId" clId="{F7C650EF-6BE2-4514-9328-278956F45FBE}" dt="2020-11-09T11:10:35.367" v="7590" actId="20577"/>
        <pc:sldMkLst>
          <pc:docMk/>
          <pc:sldMk cId="3404230212" sldId="290"/>
        </pc:sldMkLst>
        <pc:spChg chg="mod">
          <ac:chgData name="Christos Dalamagkas" userId="d8fa8ad5d6383732" providerId="LiveId" clId="{F7C650EF-6BE2-4514-9328-278956F45FBE}" dt="2020-11-09T11:05:19.507" v="7111" actId="20577"/>
          <ac:spMkLst>
            <pc:docMk/>
            <pc:sldMk cId="3404230212" sldId="290"/>
            <ac:spMk id="2" creationId="{829B93C5-9E83-4775-9E4F-260DEE595406}"/>
          </ac:spMkLst>
        </pc:spChg>
        <pc:spChg chg="mod">
          <ac:chgData name="Christos Dalamagkas" userId="d8fa8ad5d6383732" providerId="LiveId" clId="{F7C650EF-6BE2-4514-9328-278956F45FBE}" dt="2020-11-09T11:10:35.367" v="7590" actId="20577"/>
          <ac:spMkLst>
            <pc:docMk/>
            <pc:sldMk cId="3404230212" sldId="290"/>
            <ac:spMk id="3" creationId="{08CB6705-320E-46ED-B71C-DA23A5F36C76}"/>
          </ac:spMkLst>
        </pc:spChg>
        <pc:picChg chg="mod">
          <ac:chgData name="Christos Dalamagkas" userId="d8fa8ad5d6383732" providerId="LiveId" clId="{F7C650EF-6BE2-4514-9328-278956F45FBE}" dt="2020-11-09T11:05:34.509" v="7116" actId="14100"/>
          <ac:picMkLst>
            <pc:docMk/>
            <pc:sldMk cId="3404230212" sldId="290"/>
            <ac:picMk id="7170" creationId="{8AAC8761-20B4-46F4-8E56-1A32126691C7}"/>
          </ac:picMkLst>
        </pc:picChg>
      </pc:sldChg>
      <pc:sldChg chg="addSp">
        <pc:chgData name="Christos Dalamagkas" userId="d8fa8ad5d6383732" providerId="LiveId" clId="{F7C650EF-6BE2-4514-9328-278956F45FBE}" dt="2020-11-09T11:05:27.986" v="7113"/>
        <pc:sldMkLst>
          <pc:docMk/>
          <pc:sldMk cId="3710955235" sldId="290"/>
        </pc:sldMkLst>
        <pc:picChg chg="add">
          <ac:chgData name="Christos Dalamagkas" userId="d8fa8ad5d6383732" providerId="LiveId" clId="{F7C650EF-6BE2-4514-9328-278956F45FBE}" dt="2020-11-09T11:05:27.986" v="7113"/>
          <ac:picMkLst>
            <pc:docMk/>
            <pc:sldMk cId="3710955235" sldId="290"/>
            <ac:picMk id="7170" creationId="{8AAC8761-20B4-46F4-8E56-1A32126691C7}"/>
          </ac:picMkLst>
        </pc:picChg>
      </pc:sldChg>
      <pc:sldChg chg="addSp modSp new mod">
        <pc:chgData name="Christos Dalamagkas" userId="d8fa8ad5d6383732" providerId="LiveId" clId="{F7C650EF-6BE2-4514-9328-278956F45FBE}" dt="2020-11-09T18:08:52.561" v="10696" actId="20577"/>
        <pc:sldMkLst>
          <pc:docMk/>
          <pc:sldMk cId="1976924935" sldId="291"/>
        </pc:sldMkLst>
        <pc:spChg chg="mod">
          <ac:chgData name="Christos Dalamagkas" userId="d8fa8ad5d6383732" providerId="LiveId" clId="{F7C650EF-6BE2-4514-9328-278956F45FBE}" dt="2020-11-09T18:08:52.561" v="10696" actId="20577"/>
          <ac:spMkLst>
            <pc:docMk/>
            <pc:sldMk cId="1976924935" sldId="291"/>
            <ac:spMk id="2" creationId="{949138A2-AA08-47EE-B1DA-65261F829F8F}"/>
          </ac:spMkLst>
        </pc:spChg>
        <pc:spChg chg="mod">
          <ac:chgData name="Christos Dalamagkas" userId="d8fa8ad5d6383732" providerId="LiveId" clId="{F7C650EF-6BE2-4514-9328-278956F45FBE}" dt="2020-11-09T18:08:38.314" v="10690" actId="113"/>
          <ac:spMkLst>
            <pc:docMk/>
            <pc:sldMk cId="1976924935" sldId="291"/>
            <ac:spMk id="3" creationId="{80D4C1A3-5BD4-414D-9694-F614EFC85B93}"/>
          </ac:spMkLst>
        </pc:spChg>
        <pc:spChg chg="add mod">
          <ac:chgData name="Christos Dalamagkas" userId="d8fa8ad5d6383732" providerId="LiveId" clId="{F7C650EF-6BE2-4514-9328-278956F45FBE}" dt="2020-11-09T11:18:10.222" v="8254" actId="1076"/>
          <ac:spMkLst>
            <pc:docMk/>
            <pc:sldMk cId="1976924935" sldId="291"/>
            <ac:spMk id="5" creationId="{533EC67A-6360-45F7-B283-8D5B1AECB8F9}"/>
          </ac:spMkLst>
        </pc:spChg>
      </pc:sldChg>
      <pc:sldChg chg="modSp new del mod">
        <pc:chgData name="Christos Dalamagkas" userId="d8fa8ad5d6383732" providerId="LiveId" clId="{F7C650EF-6BE2-4514-9328-278956F45FBE}" dt="2020-11-09T11:31:30.886" v="8457" actId="47"/>
        <pc:sldMkLst>
          <pc:docMk/>
          <pc:sldMk cId="1996069986" sldId="292"/>
        </pc:sldMkLst>
        <pc:spChg chg="mod">
          <ac:chgData name="Christos Dalamagkas" userId="d8fa8ad5d6383732" providerId="LiveId" clId="{F7C650EF-6BE2-4514-9328-278956F45FBE}" dt="2020-11-09T11:30:41.497" v="8456" actId="20577"/>
          <ac:spMkLst>
            <pc:docMk/>
            <pc:sldMk cId="1996069986" sldId="292"/>
            <ac:spMk id="2" creationId="{C6E93113-33F5-4ECE-84B8-668757114DB5}"/>
          </ac:spMkLst>
        </pc:spChg>
      </pc:sldChg>
      <pc:sldChg chg="modSp new mod">
        <pc:chgData name="Christos Dalamagkas" userId="d8fa8ad5d6383732" providerId="LiveId" clId="{F7C650EF-6BE2-4514-9328-278956F45FBE}" dt="2020-11-09T12:17:52.453" v="9167" actId="20577"/>
        <pc:sldMkLst>
          <pc:docMk/>
          <pc:sldMk cId="3541249265" sldId="292"/>
        </pc:sldMkLst>
        <pc:spChg chg="mod">
          <ac:chgData name="Christos Dalamagkas" userId="d8fa8ad5d6383732" providerId="LiveId" clId="{F7C650EF-6BE2-4514-9328-278956F45FBE}" dt="2020-11-09T11:33:01.954" v="8542" actId="20577"/>
          <ac:spMkLst>
            <pc:docMk/>
            <pc:sldMk cId="3541249265" sldId="292"/>
            <ac:spMk id="2" creationId="{BD2930CF-D5C1-4D8E-BC76-FBB31C7DC07E}"/>
          </ac:spMkLst>
        </pc:spChg>
        <pc:spChg chg="mod">
          <ac:chgData name="Christos Dalamagkas" userId="d8fa8ad5d6383732" providerId="LiveId" clId="{F7C650EF-6BE2-4514-9328-278956F45FBE}" dt="2020-11-09T12:17:52.453" v="9167" actId="20577"/>
          <ac:spMkLst>
            <pc:docMk/>
            <pc:sldMk cId="3541249265" sldId="292"/>
            <ac:spMk id="3" creationId="{505C3FC2-9394-4818-9363-5524A5F5CFC6}"/>
          </ac:spMkLst>
        </pc:spChg>
      </pc:sldChg>
      <pc:sldChg chg="addSp delSp modSp new mod modShow">
        <pc:chgData name="Christos Dalamagkas" userId="d8fa8ad5d6383732" providerId="LiveId" clId="{F7C650EF-6BE2-4514-9328-278956F45FBE}" dt="2020-11-09T18:02:51.987" v="10660" actId="729"/>
        <pc:sldMkLst>
          <pc:docMk/>
          <pc:sldMk cId="1841849173" sldId="293"/>
        </pc:sldMkLst>
        <pc:spChg chg="del">
          <ac:chgData name="Christos Dalamagkas" userId="d8fa8ad5d6383732" providerId="LiveId" clId="{F7C650EF-6BE2-4514-9328-278956F45FBE}" dt="2020-11-09T11:49:24.345" v="9141" actId="478"/>
          <ac:spMkLst>
            <pc:docMk/>
            <pc:sldMk cId="1841849173" sldId="293"/>
            <ac:spMk id="2" creationId="{99E1F5D9-C052-4669-B18A-BB9E7B8732A6}"/>
          </ac:spMkLst>
        </pc:spChg>
        <pc:spChg chg="del">
          <ac:chgData name="Christos Dalamagkas" userId="d8fa8ad5d6383732" providerId="LiveId" clId="{F7C650EF-6BE2-4514-9328-278956F45FBE}" dt="2020-11-09T11:49:18.946" v="9139" actId="22"/>
          <ac:spMkLst>
            <pc:docMk/>
            <pc:sldMk cId="1841849173" sldId="293"/>
            <ac:spMk id="3" creationId="{446F4333-B10A-407B-8DF9-4336B3C778F8}"/>
          </ac:spMkLst>
        </pc:spChg>
        <pc:spChg chg="add mod">
          <ac:chgData name="Christos Dalamagkas" userId="d8fa8ad5d6383732" providerId="LiveId" clId="{F7C650EF-6BE2-4514-9328-278956F45FBE}" dt="2020-11-09T11:50:01.133" v="9147" actId="1076"/>
          <ac:spMkLst>
            <pc:docMk/>
            <pc:sldMk cId="1841849173" sldId="293"/>
            <ac:spMk id="7" creationId="{69B9C97E-6B40-4A54-9A3A-46D2F551A810}"/>
          </ac:spMkLst>
        </pc:spChg>
        <pc:spChg chg="add del mod">
          <ac:chgData name="Christos Dalamagkas" userId="d8fa8ad5d6383732" providerId="LiveId" clId="{F7C650EF-6BE2-4514-9328-278956F45FBE}" dt="2020-11-09T11:55:53.902" v="9154" actId="478"/>
          <ac:spMkLst>
            <pc:docMk/>
            <pc:sldMk cId="1841849173" sldId="293"/>
            <ac:spMk id="9" creationId="{D1FCD130-D3CC-4E53-9537-0B47A178D032}"/>
          </ac:spMkLst>
        </pc:spChg>
        <pc:picChg chg="add mod ord">
          <ac:chgData name="Christos Dalamagkas" userId="d8fa8ad5d6383732" providerId="LiveId" clId="{F7C650EF-6BE2-4514-9328-278956F45FBE}" dt="2020-11-09T11:56:01.280" v="9157" actId="1076"/>
          <ac:picMkLst>
            <pc:docMk/>
            <pc:sldMk cId="1841849173" sldId="293"/>
            <ac:picMk id="5" creationId="{E43B89F7-7EA7-4CC3-B43A-03772E3384F9}"/>
          </ac:picMkLst>
        </pc:picChg>
      </pc:sldChg>
      <pc:sldChg chg="addSp delSp modSp new add del mod">
        <pc:chgData name="Christos Dalamagkas" userId="d8fa8ad5d6383732" providerId="LiveId" clId="{F7C650EF-6BE2-4514-9328-278956F45FBE}" dt="2020-11-09T23:23:01.365" v="15054" actId="20577"/>
        <pc:sldMkLst>
          <pc:docMk/>
          <pc:sldMk cId="461471555" sldId="294"/>
        </pc:sldMkLst>
        <pc:spChg chg="mod">
          <ac:chgData name="Christos Dalamagkas" userId="d8fa8ad5d6383732" providerId="LiveId" clId="{F7C650EF-6BE2-4514-9328-278956F45FBE}" dt="2020-11-09T23:17:50.954" v="14977" actId="20577"/>
          <ac:spMkLst>
            <pc:docMk/>
            <pc:sldMk cId="461471555" sldId="294"/>
            <ac:spMk id="2" creationId="{40C05E6F-B091-421F-8687-1375B608A65A}"/>
          </ac:spMkLst>
        </pc:spChg>
        <pc:spChg chg="mod">
          <ac:chgData name="Christos Dalamagkas" userId="d8fa8ad5d6383732" providerId="LiveId" clId="{F7C650EF-6BE2-4514-9328-278956F45FBE}" dt="2020-11-09T23:23:01.365" v="15054" actId="20577"/>
          <ac:spMkLst>
            <pc:docMk/>
            <pc:sldMk cId="461471555" sldId="294"/>
            <ac:spMk id="3" creationId="{7161C54A-E8FC-44F0-BC78-50AA2B5C804A}"/>
          </ac:spMkLst>
        </pc:spChg>
        <pc:spChg chg="add mod">
          <ac:chgData name="Christos Dalamagkas" userId="d8fa8ad5d6383732" providerId="LiveId" clId="{F7C650EF-6BE2-4514-9328-278956F45FBE}" dt="2020-11-09T21:15:42.634" v="11205" actId="1035"/>
          <ac:spMkLst>
            <pc:docMk/>
            <pc:sldMk cId="461471555" sldId="294"/>
            <ac:spMk id="5" creationId="{CEDF53CA-4589-4B89-8203-C1CC31BF54F7}"/>
          </ac:spMkLst>
        </pc:spChg>
        <pc:picChg chg="del mod">
          <ac:chgData name="Christos Dalamagkas" userId="d8fa8ad5d6383732" providerId="LiveId" clId="{F7C650EF-6BE2-4514-9328-278956F45FBE}" dt="2020-11-09T21:23:06.815" v="11297" actId="478"/>
          <ac:picMkLst>
            <pc:docMk/>
            <pc:sldMk cId="461471555" sldId="294"/>
            <ac:picMk id="4098" creationId="{24796461-23FA-4325-B79D-60402F2B035C}"/>
          </ac:picMkLst>
        </pc:picChg>
        <pc:picChg chg="mod">
          <ac:chgData name="Christos Dalamagkas" userId="d8fa8ad5d6383732" providerId="LiveId" clId="{F7C650EF-6BE2-4514-9328-278956F45FBE}" dt="2020-11-09T23:21:39.427" v="15032" actId="1076"/>
          <ac:picMkLst>
            <pc:docMk/>
            <pc:sldMk cId="461471555" sldId="294"/>
            <ac:picMk id="5122" creationId="{9F7F84AE-33DD-4D19-9443-9E3492F7D990}"/>
          </ac:picMkLst>
        </pc:picChg>
        <pc:picChg chg="mod">
          <ac:chgData name="Christos Dalamagkas" userId="d8fa8ad5d6383732" providerId="LiveId" clId="{F7C650EF-6BE2-4514-9328-278956F45FBE}" dt="2020-11-09T23:21:37.763" v="15031" actId="1076"/>
          <ac:picMkLst>
            <pc:docMk/>
            <pc:sldMk cId="461471555" sldId="294"/>
            <ac:picMk id="6146" creationId="{8273D93A-3860-4054-9338-864B65BA0259}"/>
          </ac:picMkLst>
        </pc:picChg>
      </pc:sldChg>
      <pc:sldChg chg="addSp">
        <pc:chgData name="Christos Dalamagkas" userId="d8fa8ad5d6383732" providerId="LiveId" clId="{F7C650EF-6BE2-4514-9328-278956F45FBE}" dt="2020-11-09T23:20:31.230" v="14978"/>
        <pc:sldMkLst>
          <pc:docMk/>
          <pc:sldMk cId="3139481766" sldId="294"/>
        </pc:sldMkLst>
        <pc:picChg chg="add">
          <ac:chgData name="Christos Dalamagkas" userId="d8fa8ad5d6383732" providerId="LiveId" clId="{F7C650EF-6BE2-4514-9328-278956F45FBE}" dt="2020-11-09T23:20:31.230" v="14978"/>
          <ac:picMkLst>
            <pc:docMk/>
            <pc:sldMk cId="3139481766" sldId="294"/>
            <ac:picMk id="5122" creationId="{9F7F84AE-33DD-4D19-9443-9E3492F7D990}"/>
          </ac:picMkLst>
        </pc:picChg>
      </pc:sldChg>
      <pc:sldChg chg="addSp">
        <pc:chgData name="Christos Dalamagkas" userId="d8fa8ad5d6383732" providerId="LiveId" clId="{F7C650EF-6BE2-4514-9328-278956F45FBE}" dt="2020-11-09T23:21:32.227" v="15027"/>
        <pc:sldMkLst>
          <pc:docMk/>
          <pc:sldMk cId="4109932561" sldId="294"/>
        </pc:sldMkLst>
        <pc:picChg chg="add">
          <ac:chgData name="Christos Dalamagkas" userId="d8fa8ad5d6383732" providerId="LiveId" clId="{F7C650EF-6BE2-4514-9328-278956F45FBE}" dt="2020-11-09T23:21:32.227" v="15027"/>
          <ac:picMkLst>
            <pc:docMk/>
            <pc:sldMk cId="4109932561" sldId="294"/>
            <ac:picMk id="6146" creationId="{8273D93A-3860-4054-9338-864B65BA0259}"/>
          </ac:picMkLst>
        </pc:picChg>
      </pc:sldChg>
      <pc:sldChg chg="addSp">
        <pc:chgData name="Christos Dalamagkas" userId="d8fa8ad5d6383732" providerId="LiveId" clId="{F7C650EF-6BE2-4514-9328-278956F45FBE}" dt="2020-11-09T21:22:03.834" v="11291"/>
        <pc:sldMkLst>
          <pc:docMk/>
          <pc:sldMk cId="4178366235" sldId="294"/>
        </pc:sldMkLst>
        <pc:picChg chg="add">
          <ac:chgData name="Christos Dalamagkas" userId="d8fa8ad5d6383732" providerId="LiveId" clId="{F7C650EF-6BE2-4514-9328-278956F45FBE}" dt="2020-11-09T21:22:03.834" v="11291"/>
          <ac:picMkLst>
            <pc:docMk/>
            <pc:sldMk cId="4178366235" sldId="294"/>
            <ac:picMk id="4098" creationId="{24796461-23FA-4325-B79D-60402F2B035C}"/>
          </ac:picMkLst>
        </pc:picChg>
      </pc:sldChg>
      <pc:sldChg chg="addSp modSp new mod">
        <pc:chgData name="Christos Dalamagkas" userId="d8fa8ad5d6383732" providerId="LiveId" clId="{F7C650EF-6BE2-4514-9328-278956F45FBE}" dt="2020-11-09T21:36:06.149" v="11755" actId="113"/>
        <pc:sldMkLst>
          <pc:docMk/>
          <pc:sldMk cId="3709867095" sldId="295"/>
        </pc:sldMkLst>
        <pc:spChg chg="mod">
          <ac:chgData name="Christos Dalamagkas" userId="d8fa8ad5d6383732" providerId="LiveId" clId="{F7C650EF-6BE2-4514-9328-278956F45FBE}" dt="2020-11-09T14:11:04.243" v="9325" actId="20577"/>
          <ac:spMkLst>
            <pc:docMk/>
            <pc:sldMk cId="3709867095" sldId="295"/>
            <ac:spMk id="2" creationId="{2EA03880-6954-4BD7-96FE-72AB9B25ED8D}"/>
          </ac:spMkLst>
        </pc:spChg>
        <pc:spChg chg="mod">
          <ac:chgData name="Christos Dalamagkas" userId="d8fa8ad5d6383732" providerId="LiveId" clId="{F7C650EF-6BE2-4514-9328-278956F45FBE}" dt="2020-11-09T21:36:06.149" v="11755" actId="113"/>
          <ac:spMkLst>
            <pc:docMk/>
            <pc:sldMk cId="3709867095" sldId="295"/>
            <ac:spMk id="3" creationId="{FB2D13E9-8F3E-4D21-AF2D-36BD1DB08965}"/>
          </ac:spMkLst>
        </pc:spChg>
        <pc:spChg chg="add mod">
          <ac:chgData name="Christos Dalamagkas" userId="d8fa8ad5d6383732" providerId="LiveId" clId="{F7C650EF-6BE2-4514-9328-278956F45FBE}" dt="2020-11-09T17:57:53.174" v="10602" actId="1076"/>
          <ac:spMkLst>
            <pc:docMk/>
            <pc:sldMk cId="3709867095" sldId="295"/>
            <ac:spMk id="5" creationId="{5BBE5995-5941-43B6-9662-9424521DE7B7}"/>
          </ac:spMkLst>
        </pc:spChg>
      </pc:sldChg>
      <pc:sldChg chg="addSp delSp modSp new add del mod setBg">
        <pc:chgData name="Christos Dalamagkas" userId="d8fa8ad5d6383732" providerId="LiveId" clId="{F7C650EF-6BE2-4514-9328-278956F45FBE}" dt="2020-11-09T23:24:18.764" v="15065" actId="47"/>
        <pc:sldMkLst>
          <pc:docMk/>
          <pc:sldMk cId="1587874259" sldId="296"/>
        </pc:sldMkLst>
        <pc:spChg chg="del">
          <ac:chgData name="Christos Dalamagkas" userId="d8fa8ad5d6383732" providerId="LiveId" clId="{F7C650EF-6BE2-4514-9328-278956F45FBE}" dt="2020-11-09T17:58:02.755" v="10603" actId="478"/>
          <ac:spMkLst>
            <pc:docMk/>
            <pc:sldMk cId="1587874259" sldId="296"/>
            <ac:spMk id="2" creationId="{274358B7-E2AA-4927-835D-28890CA75F3D}"/>
          </ac:spMkLst>
        </pc:spChg>
        <pc:spChg chg="del">
          <ac:chgData name="Christos Dalamagkas" userId="d8fa8ad5d6383732" providerId="LiveId" clId="{F7C650EF-6BE2-4514-9328-278956F45FBE}" dt="2020-11-09T17:58:03.597" v="10604" actId="478"/>
          <ac:spMkLst>
            <pc:docMk/>
            <pc:sldMk cId="1587874259" sldId="296"/>
            <ac:spMk id="3" creationId="{BDFF0B76-A2F9-4B99-9E56-C699C0F8C4BD}"/>
          </ac:spMkLst>
        </pc:spChg>
        <pc:spChg chg="add del mod">
          <ac:chgData name="Christos Dalamagkas" userId="d8fa8ad5d6383732" providerId="LiveId" clId="{F7C650EF-6BE2-4514-9328-278956F45FBE}" dt="2020-11-09T18:07:12.257" v="10676" actId="478"/>
          <ac:spMkLst>
            <pc:docMk/>
            <pc:sldMk cId="1587874259" sldId="296"/>
            <ac:spMk id="4" creationId="{5B270F1F-FB24-41E9-A0EB-0560DE333663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1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3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5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7" creationId="{5CCC70ED-6C63-4537-B7EB-51990D6C0A6F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9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87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89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91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93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95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28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29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30" creationId="{2C7211D9-E545-4D00-9874-641EC7C7BD85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31" creationId="{5DBBC34A-8C43-4368-951E-A04EB7C00E32}"/>
          </ac:spMkLst>
        </pc:spChg>
        <pc:spChg chg="add del">
          <ac:chgData name="Christos Dalamagkas" userId="d8fa8ad5d6383732" providerId="LiveId" clId="{F7C650EF-6BE2-4514-9328-278956F45FBE}" dt="2020-11-09T17:59:42.461" v="10614" actId="26606"/>
          <ac:spMkLst>
            <pc:docMk/>
            <pc:sldMk cId="1587874259" sldId="296"/>
            <ac:spMk id="1033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42.461" v="10614" actId="26606"/>
          <ac:spMkLst>
            <pc:docMk/>
            <pc:sldMk cId="1587874259" sldId="296"/>
            <ac:spMk id="1034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6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7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8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9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1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2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4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5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6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7" creationId="{5CCC70ED-6C63-4537-B7EB-51990D6C0A6F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8" creationId="{C2579DAE-C141-48DB-810E-C070C300819E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9" creationId="{02FD90C3-6350-4D5B-9738-6E94EDF30F74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50" creationId="{BCD2D517-BC35-4439-AC31-06DF764F25FC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51" creationId="{2DD3F846-0483-40F5-A881-0C1AD2A0CAD7}"/>
          </ac:spMkLst>
        </pc:spChg>
        <pc:picChg chg="add del mod">
          <ac:chgData name="Christos Dalamagkas" userId="d8fa8ad5d6383732" providerId="LiveId" clId="{F7C650EF-6BE2-4514-9328-278956F45FBE}" dt="2020-11-09T23:24:05.724" v="15061" actId="21"/>
          <ac:picMkLst>
            <pc:docMk/>
            <pc:sldMk cId="1587874259" sldId="296"/>
            <ac:picMk id="3" creationId="{6BB0234C-15E8-412E-BBA0-EC504481C924}"/>
          </ac:picMkLst>
        </pc:picChg>
        <pc:picChg chg="del mod">
          <ac:chgData name="Christos Dalamagkas" userId="d8fa8ad5d6383732" providerId="LiveId" clId="{F7C650EF-6BE2-4514-9328-278956F45FBE}" dt="2020-11-09T18:06:30.107" v="10663" actId="478"/>
          <ac:picMkLst>
            <pc:docMk/>
            <pc:sldMk cId="1587874259" sldId="296"/>
            <ac:picMk id="1026" creationId="{5E3B2AE8-6CCD-410C-9C92-FF0F175D378F}"/>
          </ac:picMkLst>
        </pc:picChg>
      </pc:sldChg>
      <pc:sldChg chg="addSp">
        <pc:chgData name="Christos Dalamagkas" userId="d8fa8ad5d6383732" providerId="LiveId" clId="{F7C650EF-6BE2-4514-9328-278956F45FBE}" dt="2020-11-09T17:58:05.207" v="10605"/>
        <pc:sldMkLst>
          <pc:docMk/>
          <pc:sldMk cId="4004443900" sldId="296"/>
        </pc:sldMkLst>
        <pc:picChg chg="add">
          <ac:chgData name="Christos Dalamagkas" userId="d8fa8ad5d6383732" providerId="LiveId" clId="{F7C650EF-6BE2-4514-9328-278956F45FBE}" dt="2020-11-09T17:58:05.207" v="10605"/>
          <ac:picMkLst>
            <pc:docMk/>
            <pc:sldMk cId="4004443900" sldId="296"/>
            <ac:picMk id="1026" creationId="{5E3B2AE8-6CCD-410C-9C92-FF0F175D378F}"/>
          </ac:picMkLst>
        </pc:picChg>
      </pc:sldChg>
      <pc:sldChg chg="addSp delSp modSp new add del mod setBg">
        <pc:chgData name="Christos Dalamagkas" userId="d8fa8ad5d6383732" providerId="LiveId" clId="{F7C650EF-6BE2-4514-9328-278956F45FBE}" dt="2020-11-09T18:02:38.923" v="10659" actId="14100"/>
        <pc:sldMkLst>
          <pc:docMk/>
          <pc:sldMk cId="1951456827" sldId="297"/>
        </pc:sldMkLst>
        <pc:spChg chg="add del">
          <ac:chgData name="Christos Dalamagkas" userId="d8fa8ad5d6383732" providerId="LiveId" clId="{F7C650EF-6BE2-4514-9328-278956F45FBE}" dt="2020-11-09T18:00:34.403" v="10627" actId="478"/>
          <ac:spMkLst>
            <pc:docMk/>
            <pc:sldMk cId="1951456827" sldId="297"/>
            <ac:spMk id="2" creationId="{0B194E5A-5E5E-4A3F-A524-FCE91D210642}"/>
          </ac:spMkLst>
        </pc:spChg>
        <pc:spChg chg="add del mod">
          <ac:chgData name="Christos Dalamagkas" userId="d8fa8ad5d6383732" providerId="LiveId" clId="{F7C650EF-6BE2-4514-9328-278956F45FBE}" dt="2020-11-09T18:02:26.253" v="10655" actId="478"/>
          <ac:spMkLst>
            <pc:docMk/>
            <pc:sldMk cId="1951456827" sldId="297"/>
            <ac:spMk id="3" creationId="{884B6D98-CE08-44EB-B728-196F77AC43AA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1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3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5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7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79" creationId="{FF2DA012-1414-493D-888F-5D99D0BDA322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0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2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4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6" creationId="{5CCC70ED-6C63-4537-B7EB-51990D6C0A6F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8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2" creationId="{10162E77-11AD-44A7-84EC-40C59EEFBD2E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4" creationId="{96D23193-5635-4FDB-B134-DDD84F56C8ED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5" creationId="{6329CBCE-21AE-419D-AC1F-8ACF510A6670}"/>
          </ac:spMkLst>
        </pc:spChg>
        <pc:spChg chg="add del">
          <ac:chgData name="Christos Dalamagkas" userId="d8fa8ad5d6383732" providerId="LiveId" clId="{F7C650EF-6BE2-4514-9328-278956F45FBE}" dt="2020-11-09T18:01:13.917" v="10636" actId="26606"/>
          <ac:spMkLst>
            <pc:docMk/>
            <pc:sldMk cId="1951456827" sldId="297"/>
            <ac:spMk id="2057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3.917" v="10636" actId="26606"/>
          <ac:spMkLst>
            <pc:docMk/>
            <pc:sldMk cId="1951456827" sldId="297"/>
            <ac:spMk id="2058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0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1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2" creationId="{CDD85225-4221-4672-B1DE-C34BFFF5FDFA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3" creationId="{6FB55C46-EDB8-4EC2-AD52-94B111D3A956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5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6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7" creationId="{AFF43A89-FF65-44A9-BE4C-DC7389FF9CE1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8" creationId="{3CBC4341-33FB-4D46-A7B4-62039B616233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9" creationId="{89394C5B-B8DE-4221-8CA4-A30237DB3241}"/>
          </ac:spMkLst>
        </pc:spChg>
        <pc:spChg chg="add del">
          <ac:chgData name="Christos Dalamagkas" userId="d8fa8ad5d6383732" providerId="LiveId" clId="{F7C650EF-6BE2-4514-9328-278956F45FBE}" dt="2020-11-09T18:01:18.030" v="10642" actId="26606"/>
          <ac:spMkLst>
            <pc:docMk/>
            <pc:sldMk cId="1951456827" sldId="297"/>
            <ac:spMk id="2071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8.030" v="10642" actId="26606"/>
          <ac:spMkLst>
            <pc:docMk/>
            <pc:sldMk cId="1951456827" sldId="297"/>
            <ac:spMk id="2072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4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5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6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7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1:21.551" v="10646" actId="26606"/>
          <ac:spMkLst>
            <pc:docMk/>
            <pc:sldMk cId="1951456827" sldId="297"/>
            <ac:spMk id="2079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21.551" v="10646" actId="26606"/>
          <ac:spMkLst>
            <pc:docMk/>
            <pc:sldMk cId="1951456827" sldId="297"/>
            <ac:spMk id="2080" creationId="{02FD90C3-6350-4D5B-9738-6E94EDF30F74}"/>
          </ac:spMkLst>
        </pc:spChg>
        <pc:picChg chg="add mod">
          <ac:chgData name="Christos Dalamagkas" userId="d8fa8ad5d6383732" providerId="LiveId" clId="{F7C650EF-6BE2-4514-9328-278956F45FBE}" dt="2020-11-09T18:02:38.923" v="10659" actId="14100"/>
          <ac:picMkLst>
            <pc:docMk/>
            <pc:sldMk cId="1951456827" sldId="297"/>
            <ac:picMk id="2" creationId="{3A14491B-E0B8-4D1E-A605-8A96A20CC8F9}"/>
          </ac:picMkLst>
        </pc:picChg>
        <pc:picChg chg="del mod">
          <ac:chgData name="Christos Dalamagkas" userId="d8fa8ad5d6383732" providerId="LiveId" clId="{F7C650EF-6BE2-4514-9328-278956F45FBE}" dt="2020-11-09T18:02:17.025" v="10651" actId="478"/>
          <ac:picMkLst>
            <pc:docMk/>
            <pc:sldMk cId="1951456827" sldId="297"/>
            <ac:picMk id="2050" creationId="{FD1D542B-D6EE-4801-8830-D4BBD87EB45D}"/>
          </ac:picMkLst>
        </pc:picChg>
        <pc:picChg chg="del">
          <ac:chgData name="Christos Dalamagkas" userId="d8fa8ad5d6383732" providerId="LiveId" clId="{F7C650EF-6BE2-4514-9328-278956F45FBE}" dt="2020-11-09T18:02:19.466" v="10654" actId="21"/>
          <ac:picMkLst>
            <pc:docMk/>
            <pc:sldMk cId="1951456827" sldId="297"/>
            <ac:picMk id="3074" creationId="{F4EAABD5-B4DF-44A4-A11A-B99E16C8FFF8}"/>
          </ac:picMkLst>
        </pc:picChg>
        <pc:cxnChg chg="add del">
          <ac:chgData name="Christos Dalamagkas" userId="d8fa8ad5d6383732" providerId="LiveId" clId="{F7C650EF-6BE2-4514-9328-278956F45FBE}" dt="2020-11-09T18:01:22.206" v="10648" actId="26606"/>
          <ac:cxnSpMkLst>
            <pc:docMk/>
            <pc:sldMk cId="1951456827" sldId="297"/>
            <ac:cxnSpMk id="2053" creationId="{5AB158E9-1B40-4CD6-95F0-95CA11DF7B7A}"/>
          </ac:cxnSpMkLst>
        </pc:cxnChg>
      </pc:sldChg>
      <pc:sldChg chg="addSp">
        <pc:chgData name="Christos Dalamagkas" userId="d8fa8ad5d6383732" providerId="LiveId" clId="{F7C650EF-6BE2-4514-9328-278956F45FBE}" dt="2020-11-09T18:02:17.942" v="10652"/>
        <pc:sldMkLst>
          <pc:docMk/>
          <pc:sldMk cId="2302286440" sldId="297"/>
        </pc:sldMkLst>
        <pc:picChg chg="add">
          <ac:chgData name="Christos Dalamagkas" userId="d8fa8ad5d6383732" providerId="LiveId" clId="{F7C650EF-6BE2-4514-9328-278956F45FBE}" dt="2020-11-09T18:02:17.942" v="10652"/>
          <ac:picMkLst>
            <pc:docMk/>
            <pc:sldMk cId="2302286440" sldId="297"/>
            <ac:picMk id="3074" creationId="{F4EAABD5-B4DF-44A4-A11A-B99E16C8FFF8}"/>
          </ac:picMkLst>
        </pc:picChg>
      </pc:sldChg>
      <pc:sldChg chg="addSp delSp modSp">
        <pc:chgData name="Christos Dalamagkas" userId="d8fa8ad5d6383732" providerId="LiveId" clId="{F7C650EF-6BE2-4514-9328-278956F45FBE}" dt="2020-11-09T18:00:06.796" v="10618"/>
        <pc:sldMkLst>
          <pc:docMk/>
          <pc:sldMk cId="3601780938" sldId="297"/>
        </pc:sldMkLst>
        <pc:spChg chg="del">
          <ac:chgData name="Christos Dalamagkas" userId="d8fa8ad5d6383732" providerId="LiveId" clId="{F7C650EF-6BE2-4514-9328-278956F45FBE}" dt="2020-11-09T18:00:06.796" v="10618"/>
          <ac:spMkLst>
            <pc:docMk/>
            <pc:sldMk cId="3601780938" sldId="297"/>
            <ac:spMk id="3" creationId="{A519D3B7-BE85-408C-B1C5-3CBC9B74729D}"/>
          </ac:spMkLst>
        </pc:spChg>
        <pc:picChg chg="add mod">
          <ac:chgData name="Christos Dalamagkas" userId="d8fa8ad5d6383732" providerId="LiveId" clId="{F7C650EF-6BE2-4514-9328-278956F45FBE}" dt="2020-11-09T18:00:06.796" v="10618"/>
          <ac:picMkLst>
            <pc:docMk/>
            <pc:sldMk cId="3601780938" sldId="297"/>
            <ac:picMk id="2050" creationId="{FD1D542B-D6EE-4801-8830-D4BBD87EB45D}"/>
          </ac:picMkLst>
        </pc:picChg>
      </pc:sldChg>
      <pc:sldChg chg="modSp new del mod">
        <pc:chgData name="Christos Dalamagkas" userId="d8fa8ad5d6383732" providerId="LiveId" clId="{F7C650EF-6BE2-4514-9328-278956F45FBE}" dt="2020-11-09T21:35:32.755" v="11748" actId="47"/>
        <pc:sldMkLst>
          <pc:docMk/>
          <pc:sldMk cId="320064656" sldId="298"/>
        </pc:sldMkLst>
        <pc:spChg chg="mod">
          <ac:chgData name="Christos Dalamagkas" userId="d8fa8ad5d6383732" providerId="LiveId" clId="{F7C650EF-6BE2-4514-9328-278956F45FBE}" dt="2020-11-09T21:23:19.830" v="11333" actId="20577"/>
          <ac:spMkLst>
            <pc:docMk/>
            <pc:sldMk cId="320064656" sldId="298"/>
            <ac:spMk id="2" creationId="{DBDD6B63-88DA-4A07-9D82-1D003C364877}"/>
          </ac:spMkLst>
        </pc:spChg>
      </pc:sldChg>
      <pc:sldChg chg="addSp">
        <pc:chgData name="Christos Dalamagkas" userId="d8fa8ad5d6383732" providerId="LiveId" clId="{F7C650EF-6BE2-4514-9328-278956F45FBE}" dt="2020-11-09T22:35:20.838" v="12627"/>
        <pc:sldMkLst>
          <pc:docMk/>
          <pc:sldMk cId="1006543999" sldId="298"/>
        </pc:sldMkLst>
        <pc:picChg chg="add">
          <ac:chgData name="Christos Dalamagkas" userId="d8fa8ad5d6383732" providerId="LiveId" clId="{F7C650EF-6BE2-4514-9328-278956F45FBE}" dt="2020-11-09T22:35:20.838" v="12627"/>
          <ac:picMkLst>
            <pc:docMk/>
            <pc:sldMk cId="1006543999" sldId="298"/>
            <ac:picMk id="2050" creationId="{1DF2A019-1B40-4C55-847A-97BBD845AA76}"/>
          </ac:picMkLst>
        </pc:picChg>
      </pc:sldChg>
      <pc:sldChg chg="addSp">
        <pc:chgData name="Christos Dalamagkas" userId="d8fa8ad5d6383732" providerId="LiveId" clId="{F7C650EF-6BE2-4514-9328-278956F45FBE}" dt="2020-11-09T22:31:18.881" v="11923"/>
        <pc:sldMkLst>
          <pc:docMk/>
          <pc:sldMk cId="3339313579" sldId="298"/>
        </pc:sldMkLst>
        <pc:picChg chg="add">
          <ac:chgData name="Christos Dalamagkas" userId="d8fa8ad5d6383732" providerId="LiveId" clId="{F7C650EF-6BE2-4514-9328-278956F45FBE}" dt="2020-11-09T22:31:18.881" v="11923"/>
          <ac:picMkLst>
            <pc:docMk/>
            <pc:sldMk cId="3339313579" sldId="298"/>
            <ac:picMk id="1026" creationId="{FE55EEE5-F9FC-4DE0-8745-67DAD6A15049}"/>
          </ac:picMkLst>
        </pc:picChg>
      </pc:sldChg>
      <pc:sldChg chg="addSp delSp modSp new add del mod">
        <pc:chgData name="Christos Dalamagkas" userId="d8fa8ad5d6383732" providerId="LiveId" clId="{F7C650EF-6BE2-4514-9328-278956F45FBE}" dt="2020-11-09T23:16:47.110" v="14969" actId="113"/>
        <pc:sldMkLst>
          <pc:docMk/>
          <pc:sldMk cId="3828412833" sldId="298"/>
        </pc:sldMkLst>
        <pc:spChg chg="mod">
          <ac:chgData name="Christos Dalamagkas" userId="d8fa8ad5d6383732" providerId="LiveId" clId="{F7C650EF-6BE2-4514-9328-278956F45FBE}" dt="2020-11-09T22:29:49.721" v="11895" actId="14100"/>
          <ac:spMkLst>
            <pc:docMk/>
            <pc:sldMk cId="3828412833" sldId="298"/>
            <ac:spMk id="2" creationId="{81063F65-CA69-4500-9FE3-6C06EC22F8F8}"/>
          </ac:spMkLst>
        </pc:spChg>
        <pc:spChg chg="mod">
          <ac:chgData name="Christos Dalamagkas" userId="d8fa8ad5d6383732" providerId="LiveId" clId="{F7C650EF-6BE2-4514-9328-278956F45FBE}" dt="2020-11-09T23:16:47.110" v="14969" actId="113"/>
          <ac:spMkLst>
            <pc:docMk/>
            <pc:sldMk cId="3828412833" sldId="298"/>
            <ac:spMk id="3" creationId="{22224B03-D51F-4C0F-8A9B-506643BEE3C9}"/>
          </ac:spMkLst>
        </pc:spChg>
        <pc:picChg chg="add del mod">
          <ac:chgData name="Christos Dalamagkas" userId="d8fa8ad5d6383732" providerId="LiveId" clId="{F7C650EF-6BE2-4514-9328-278956F45FBE}" dt="2020-11-09T22:30:08.937" v="11897" actId="21"/>
          <ac:picMkLst>
            <pc:docMk/>
            <pc:sldMk cId="3828412833" sldId="298"/>
            <ac:picMk id="5" creationId="{853DA373-A1BA-4CEE-8285-211B21673229}"/>
          </ac:picMkLst>
        </pc:picChg>
        <pc:picChg chg="mod">
          <ac:chgData name="Christos Dalamagkas" userId="d8fa8ad5d6383732" providerId="LiveId" clId="{F7C650EF-6BE2-4514-9328-278956F45FBE}" dt="2020-11-09T22:31:29.460" v="11928" actId="1076"/>
          <ac:picMkLst>
            <pc:docMk/>
            <pc:sldMk cId="3828412833" sldId="298"/>
            <ac:picMk id="1026" creationId="{FE55EEE5-F9FC-4DE0-8745-67DAD6A15049}"/>
          </ac:picMkLst>
        </pc:picChg>
        <pc:picChg chg="mod">
          <ac:chgData name="Christos Dalamagkas" userId="d8fa8ad5d6383732" providerId="LiveId" clId="{F7C650EF-6BE2-4514-9328-278956F45FBE}" dt="2020-11-09T22:35:25.135" v="12630" actId="1076"/>
          <ac:picMkLst>
            <pc:docMk/>
            <pc:sldMk cId="3828412833" sldId="298"/>
            <ac:picMk id="2050" creationId="{1DF2A019-1B40-4C55-847A-97BBD845AA76}"/>
          </ac:picMkLst>
        </pc:picChg>
      </pc:sldChg>
      <pc:sldChg chg="addSp delSp modSp new add del mod setBg">
        <pc:chgData name="Christos Dalamagkas" userId="d8fa8ad5d6383732" providerId="LiveId" clId="{F7C650EF-6BE2-4514-9328-278956F45FBE}" dt="2020-11-09T23:16:21.576" v="14967" actId="14100"/>
        <pc:sldMkLst>
          <pc:docMk/>
          <pc:sldMk cId="2004049161" sldId="299"/>
        </pc:sldMkLst>
        <pc:spChg chg="mod">
          <ac:chgData name="Christos Dalamagkas" userId="d8fa8ad5d6383732" providerId="LiveId" clId="{F7C650EF-6BE2-4514-9328-278956F45FBE}" dt="2020-11-09T23:16:18.437" v="14966" actId="1076"/>
          <ac:spMkLst>
            <pc:docMk/>
            <pc:sldMk cId="2004049161" sldId="299"/>
            <ac:spMk id="2" creationId="{E5D177F4-73B2-4E18-9E33-2B0337466E07}"/>
          </ac:spMkLst>
        </pc:spChg>
        <pc:spChg chg="del">
          <ac:chgData name="Christos Dalamagkas" userId="d8fa8ad5d6383732" providerId="LiveId" clId="{F7C650EF-6BE2-4514-9328-278956F45FBE}" dt="2020-11-09T22:30:11.026" v="11898" actId="22"/>
          <ac:spMkLst>
            <pc:docMk/>
            <pc:sldMk cId="2004049161" sldId="299"/>
            <ac:spMk id="3" creationId="{EECD3E1A-BCC2-41A1-A1B9-A1147D054943}"/>
          </ac:spMkLst>
        </pc:spChg>
        <pc:spChg chg="add mod">
          <ac:chgData name="Christos Dalamagkas" userId="d8fa8ad5d6383732" providerId="LiveId" clId="{F7C650EF-6BE2-4514-9328-278956F45FBE}" dt="2020-11-09T23:16:21.576" v="14967" actId="14100"/>
          <ac:spMkLst>
            <pc:docMk/>
            <pc:sldMk cId="2004049161" sldId="299"/>
            <ac:spMk id="9" creationId="{7BFF5856-CBD5-4EAF-8939-121BE5F7FBE7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2" creationId="{284B70D5-875B-433D-BDBD-1522A85D6C1D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6" creationId="{1E299956-A9E7-4FC1-A0B1-D590CA9730E8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8" creationId="{17FC539C-B783-4B03-9F9E-D13430F3F64F}"/>
          </ac:spMkLst>
        </pc:spChg>
        <pc:picChg chg="add mod">
          <ac:chgData name="Christos Dalamagkas" userId="d8fa8ad5d6383732" providerId="LiveId" clId="{F7C650EF-6BE2-4514-9328-278956F45FBE}" dt="2020-11-09T22:53:32.664" v="14058" actId="1076"/>
          <ac:picMkLst>
            <pc:docMk/>
            <pc:sldMk cId="2004049161" sldId="299"/>
            <ac:picMk id="5" creationId="{FE927392-972B-455D-B17B-764256C0A75C}"/>
          </ac:picMkLst>
        </pc:picChg>
        <pc:cxnChg chg="add">
          <ac:chgData name="Christos Dalamagkas" userId="d8fa8ad5d6383732" providerId="LiveId" clId="{F7C650EF-6BE2-4514-9328-278956F45FBE}" dt="2020-11-09T22:30:30.430" v="11919" actId="26606"/>
          <ac:cxnSpMkLst>
            <pc:docMk/>
            <pc:sldMk cId="2004049161" sldId="299"/>
            <ac:cxnSpMk id="14" creationId="{C947DF4A-614C-4B4C-8B80-E5B9D8E8CFED}"/>
          </ac:cxnSpMkLst>
        </pc:cxnChg>
      </pc:sldChg>
      <pc:sldChg chg="new del">
        <pc:chgData name="Christos Dalamagkas" userId="d8fa8ad5d6383732" providerId="LiveId" clId="{F7C650EF-6BE2-4514-9328-278956F45FBE}" dt="2020-11-09T22:39:13.185" v="12996" actId="47"/>
        <pc:sldMkLst>
          <pc:docMk/>
          <pc:sldMk cId="2876713438" sldId="300"/>
        </pc:sldMkLst>
      </pc:sldChg>
      <pc:sldChg chg="addSp">
        <pc:chgData name="Christos Dalamagkas" userId="d8fa8ad5d6383732" providerId="LiveId" clId="{F7C650EF-6BE2-4514-9328-278956F45FBE}" dt="2020-11-09T22:42:40.559" v="13003"/>
        <pc:sldMkLst>
          <pc:docMk/>
          <pc:sldMk cId="2644677521" sldId="301"/>
        </pc:sldMkLst>
        <pc:picChg chg="add">
          <ac:chgData name="Christos Dalamagkas" userId="d8fa8ad5d6383732" providerId="LiveId" clId="{F7C650EF-6BE2-4514-9328-278956F45FBE}" dt="2020-11-09T22:42:40.559" v="13003"/>
          <ac:picMkLst>
            <pc:docMk/>
            <pc:sldMk cId="2644677521" sldId="301"/>
            <ac:picMk id="3074" creationId="{811B08E0-4CFD-4288-A7C4-6BF0CC334978}"/>
          </ac:picMkLst>
        </pc:picChg>
      </pc:sldChg>
      <pc:sldChg chg="addSp modSp add del mod">
        <pc:chgData name="Christos Dalamagkas" userId="d8fa8ad5d6383732" providerId="LiveId" clId="{F7C650EF-6BE2-4514-9328-278956F45FBE}" dt="2020-11-09T22:52:49.215" v="14054" actId="113"/>
        <pc:sldMkLst>
          <pc:docMk/>
          <pc:sldMk cId="3030603019" sldId="301"/>
        </pc:sldMkLst>
        <pc:spChg chg="mod">
          <ac:chgData name="Christos Dalamagkas" userId="d8fa8ad5d6383732" providerId="LiveId" clId="{F7C650EF-6BE2-4514-9328-278956F45FBE}" dt="2020-11-09T22:52:49.215" v="14054" actId="113"/>
          <ac:spMkLst>
            <pc:docMk/>
            <pc:sldMk cId="3030603019" sldId="301"/>
            <ac:spMk id="3" creationId="{6275A8C2-36EA-4225-A3FB-A196E1434C76}"/>
          </ac:spMkLst>
        </pc:spChg>
        <pc:spChg chg="add mod">
          <ac:chgData name="Christos Dalamagkas" userId="d8fa8ad5d6383732" providerId="LiveId" clId="{F7C650EF-6BE2-4514-9328-278956F45FBE}" dt="2020-11-09T22:43:37.399" v="13082" actId="20577"/>
          <ac:spMkLst>
            <pc:docMk/>
            <pc:sldMk cId="3030603019" sldId="301"/>
            <ac:spMk id="4" creationId="{84B8A60C-62A2-4DE4-A385-0FD970238AF0}"/>
          </ac:spMkLst>
        </pc:spChg>
        <pc:picChg chg="mod">
          <ac:chgData name="Christos Dalamagkas" userId="d8fa8ad5d6383732" providerId="LiveId" clId="{F7C650EF-6BE2-4514-9328-278956F45FBE}" dt="2020-11-09T22:42:37.934" v="13002" actId="1076"/>
          <ac:picMkLst>
            <pc:docMk/>
            <pc:sldMk cId="3030603019" sldId="301"/>
            <ac:picMk id="1026" creationId="{A32D9DBE-66C1-45D2-AB51-44D577F25502}"/>
          </ac:picMkLst>
        </pc:picChg>
        <pc:picChg chg="mod">
          <ac:chgData name="Christos Dalamagkas" userId="d8fa8ad5d6383732" providerId="LiveId" clId="{F7C650EF-6BE2-4514-9328-278956F45FBE}" dt="2020-11-09T22:42:49.164" v="13008" actId="1076"/>
          <ac:picMkLst>
            <pc:docMk/>
            <pc:sldMk cId="3030603019" sldId="301"/>
            <ac:picMk id="3074" creationId="{811B08E0-4CFD-4288-A7C4-6BF0CC334978}"/>
          </ac:picMkLst>
        </pc:picChg>
      </pc:sldChg>
      <pc:sldChg chg="addSp delSp modSp add del mod setBg">
        <pc:chgData name="Christos Dalamagkas" userId="d8fa8ad5d6383732" providerId="LiveId" clId="{F7C650EF-6BE2-4514-9328-278956F45FBE}" dt="2020-11-09T23:15:40.385" v="14963" actId="1076"/>
        <pc:sldMkLst>
          <pc:docMk/>
          <pc:sldMk cId="290526617" sldId="302"/>
        </pc:sldMkLst>
        <pc:spChg chg="mo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2" creationId="{7F50CDF0-0547-4445-BC95-170CBF85731F}"/>
          </ac:spMkLst>
        </pc:spChg>
        <pc:spChg chg="mod">
          <ac:chgData name="Christos Dalamagkas" userId="d8fa8ad5d6383732" providerId="LiveId" clId="{F7C650EF-6BE2-4514-9328-278956F45FBE}" dt="2020-11-09T23:13:56.082" v="14959" actId="27636"/>
          <ac:spMkLst>
            <pc:docMk/>
            <pc:sldMk cId="290526617" sldId="302"/>
            <ac:spMk id="3" creationId="{6275A8C2-36EA-4225-A3FB-A196E1434C76}"/>
          </ac:spMkLst>
        </pc:spChg>
        <pc:spChg chg="del mod">
          <ac:chgData name="Christos Dalamagkas" userId="d8fa8ad5d6383732" providerId="LiveId" clId="{F7C650EF-6BE2-4514-9328-278956F45FBE}" dt="2020-11-09T23:05:29.238" v="14172" actId="478"/>
          <ac:spMkLst>
            <pc:docMk/>
            <pc:sldMk cId="290526617" sldId="302"/>
            <ac:spMk id="4" creationId="{84B8A60C-62A2-4DE4-A385-0FD970238AF0}"/>
          </ac:spMkLst>
        </pc:spChg>
        <pc:spChg chg="add mod">
          <ac:chgData name="Christos Dalamagkas" userId="d8fa8ad5d6383732" providerId="LiveId" clId="{F7C650EF-6BE2-4514-9328-278956F45FBE}" dt="2020-11-09T23:10:52.583" v="14696" actId="20577"/>
          <ac:spMkLst>
            <pc:docMk/>
            <pc:sldMk cId="290526617" sldId="302"/>
            <ac:spMk id="13" creationId="{96175D72-A6B5-4F4B-8806-98A094CEE0A1}"/>
          </ac:spMkLst>
        </pc:spChg>
        <pc:spChg chg="add mod">
          <ac:chgData name="Christos Dalamagkas" userId="d8fa8ad5d6383732" providerId="LiveId" clId="{F7C650EF-6BE2-4514-9328-278956F45FBE}" dt="2020-11-09T23:15:40.385" v="14963" actId="1076"/>
          <ac:spMkLst>
            <pc:docMk/>
            <pc:sldMk cId="290526617" sldId="302"/>
            <ac:spMk id="15" creationId="{00F6C78E-71B3-4666-BB7A-DAF5318C266F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1" creationId="{284B70D5-875B-433D-BDBD-1522A85D6C1D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5" creationId="{1E299956-A9E7-4FC1-A0B1-D590CA9730E8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7" creationId="{17FC539C-B783-4B03-9F9E-D13430F3F64F}"/>
          </ac:spMkLst>
        </pc:spChg>
        <pc:picChg chg="del">
          <ac:chgData name="Christos Dalamagkas" userId="d8fa8ad5d6383732" providerId="LiveId" clId="{F7C650EF-6BE2-4514-9328-278956F45FBE}" dt="2020-11-09T23:05:18.590" v="14169" actId="478"/>
          <ac:picMkLst>
            <pc:docMk/>
            <pc:sldMk cId="290526617" sldId="302"/>
            <ac:picMk id="1026" creationId="{A32D9DBE-66C1-45D2-AB51-44D577F25502}"/>
          </ac:picMkLst>
        </pc:picChg>
        <pc:picChg chg="del">
          <ac:chgData name="Christos Dalamagkas" userId="d8fa8ad5d6383732" providerId="LiveId" clId="{F7C650EF-6BE2-4514-9328-278956F45FBE}" dt="2020-11-09T23:02:58.470" v="14062" actId="478"/>
          <ac:picMkLst>
            <pc:docMk/>
            <pc:sldMk cId="290526617" sldId="302"/>
            <ac:picMk id="3074" creationId="{811B08E0-4CFD-4288-A7C4-6BF0CC334978}"/>
          </ac:picMkLst>
        </pc:picChg>
        <pc:picChg chg="mod ord">
          <ac:chgData name="Christos Dalamagkas" userId="d8fa8ad5d6383732" providerId="LiveId" clId="{F7C650EF-6BE2-4514-9328-278956F45FBE}" dt="2020-11-09T23:05:33.718" v="14173" actId="14100"/>
          <ac:picMkLst>
            <pc:docMk/>
            <pc:sldMk cId="290526617" sldId="302"/>
            <ac:picMk id="4098" creationId="{D9458B47-4785-43B5-A4A5-D34959D8F527}"/>
          </ac:picMkLst>
        </pc:picChg>
        <pc:cxnChg chg="add">
          <ac:chgData name="Christos Dalamagkas" userId="d8fa8ad5d6383732" providerId="LiveId" clId="{F7C650EF-6BE2-4514-9328-278956F45FBE}" dt="2020-11-09T23:05:21.158" v="14170" actId="26606"/>
          <ac:cxnSpMkLst>
            <pc:docMk/>
            <pc:sldMk cId="290526617" sldId="302"/>
            <ac:cxnSpMk id="73" creationId="{C947DF4A-614C-4B4C-8B80-E5B9D8E8CFED}"/>
          </ac:cxnSpMkLst>
        </pc:cxnChg>
      </pc:sldChg>
      <pc:sldChg chg="addSp">
        <pc:chgData name="Christos Dalamagkas" userId="d8fa8ad5d6383732" providerId="LiveId" clId="{F7C650EF-6BE2-4514-9328-278956F45FBE}" dt="2020-11-09T23:02:55.362" v="14060"/>
        <pc:sldMkLst>
          <pc:docMk/>
          <pc:sldMk cId="495234768" sldId="302"/>
        </pc:sldMkLst>
        <pc:picChg chg="add">
          <ac:chgData name="Christos Dalamagkas" userId="d8fa8ad5d6383732" providerId="LiveId" clId="{F7C650EF-6BE2-4514-9328-278956F45FBE}" dt="2020-11-09T23:02:55.362" v="14060"/>
          <ac:picMkLst>
            <pc:docMk/>
            <pc:sldMk cId="495234768" sldId="302"/>
            <ac:picMk id="4098" creationId="{D9458B47-4785-43B5-A4A5-D34959D8F527}"/>
          </ac:picMkLst>
        </pc:picChg>
      </pc:sldChg>
      <pc:sldChg chg="addSp modSp new mod">
        <pc:chgData name="Christos Dalamagkas" userId="d8fa8ad5d6383732" providerId="LiveId" clId="{F7C650EF-6BE2-4514-9328-278956F45FBE}" dt="2020-11-09T23:24:15.489" v="15064" actId="14100"/>
        <pc:sldMkLst>
          <pc:docMk/>
          <pc:sldMk cId="1194659984" sldId="303"/>
        </pc:sldMkLst>
        <pc:picChg chg="add mod">
          <ac:chgData name="Christos Dalamagkas" userId="d8fa8ad5d6383732" providerId="LiveId" clId="{F7C650EF-6BE2-4514-9328-278956F45FBE}" dt="2020-11-09T23:24:15.489" v="15064" actId="14100"/>
          <ac:picMkLst>
            <pc:docMk/>
            <pc:sldMk cId="1194659984" sldId="303"/>
            <ac:picMk id="3" creationId="{58925373-6842-454E-BBC5-E4C781BA5657}"/>
          </ac:picMkLst>
        </pc:picChg>
      </pc:sldChg>
    </pc:docChg>
  </pc:docChgLst>
  <pc:docChgLst>
    <pc:chgData name="Christos Dalamagkas" userId="d8fa8ad5d6383732" providerId="LiveId" clId="{050DD060-F210-42D1-B829-0618D143900E}"/>
    <pc:docChg chg="undo custSel mod addSld delSld modSld sldOrd modMainMaster">
      <pc:chgData name="Christos Dalamagkas" userId="d8fa8ad5d6383732" providerId="LiveId" clId="{050DD060-F210-42D1-B829-0618D143900E}" dt="2020-11-08T21:57:33.259" v="9913" actId="1076"/>
      <pc:docMkLst>
        <pc:docMk/>
      </pc:docMkLst>
      <pc:sldChg chg="addSp delSp modSp mod setBg">
        <pc:chgData name="Christos Dalamagkas" userId="d8fa8ad5d6383732" providerId="LiveId" clId="{050DD060-F210-42D1-B829-0618D143900E}" dt="2020-11-08T15:48:58.201" v="4672" actId="20577"/>
        <pc:sldMkLst>
          <pc:docMk/>
          <pc:sldMk cId="4079845006" sldId="258"/>
        </pc:sldMkLst>
        <pc:spChg chg="mod">
          <ac:chgData name="Christos Dalamagkas" userId="d8fa8ad5d6383732" providerId="LiveId" clId="{050DD060-F210-42D1-B829-0618D143900E}" dt="2020-11-08T15:48:58.201" v="4672" actId="20577"/>
          <ac:spMkLst>
            <pc:docMk/>
            <pc:sldMk cId="4079845006" sldId="258"/>
            <ac:spMk id="2" creationId="{906146E0-1105-49B0-B55D-D067E0522E02}"/>
          </ac:spMkLst>
        </pc:spChg>
        <pc:spChg chg="mod ord">
          <ac:chgData name="Christos Dalamagkas" userId="d8fa8ad5d6383732" providerId="LiveId" clId="{050DD060-F210-42D1-B829-0618D143900E}" dt="2020-11-01T15:28:35.559" v="922" actId="20577"/>
          <ac:spMkLst>
            <pc:docMk/>
            <pc:sldMk cId="4079845006" sldId="258"/>
            <ac:spMk id="3" creationId="{9D9EB587-9157-4A5D-AE64-6D69AC01EA5F}"/>
          </ac:spMkLst>
        </pc:spChg>
        <pc:picChg chg="add del mod">
          <ac:chgData name="Christos Dalamagkas" userId="d8fa8ad5d6383732" providerId="LiveId" clId="{050DD060-F210-42D1-B829-0618D143900E}" dt="2020-11-01T14:45:34.139" v="85" actId="21"/>
          <ac:picMkLst>
            <pc:docMk/>
            <pc:sldMk cId="4079845006" sldId="258"/>
            <ac:picMk id="4" creationId="{C4D8B90D-C121-4EB0-AE15-4FB4F1B99F51}"/>
          </ac:picMkLst>
        </pc:picChg>
        <pc:picChg chg="add del mod">
          <ac:chgData name="Christos Dalamagkas" userId="d8fa8ad5d6383732" providerId="LiveId" clId="{050DD060-F210-42D1-B829-0618D143900E}" dt="2020-11-01T14:47:26.731" v="93" actId="478"/>
          <ac:picMkLst>
            <pc:docMk/>
            <pc:sldMk cId="4079845006" sldId="258"/>
            <ac:picMk id="5" creationId="{9EF04E76-29C1-4DD4-9F0F-F696A6285315}"/>
          </ac:picMkLst>
        </pc:picChg>
        <pc:picChg chg="add mod">
          <ac:chgData name="Christos Dalamagkas" userId="d8fa8ad5d6383732" providerId="LiveId" clId="{050DD060-F210-42D1-B829-0618D143900E}" dt="2020-11-01T14:48:00.987" v="101" actId="26606"/>
          <ac:picMkLst>
            <pc:docMk/>
            <pc:sldMk cId="4079845006" sldId="258"/>
            <ac:picMk id="6" creationId="{F9B8B209-DA40-4BE8-B850-8B6DE951CFD0}"/>
          </ac:picMkLst>
        </pc:picChg>
        <pc:picChg chg="add del">
          <ac:chgData name="Christos Dalamagkas" userId="d8fa8ad5d6383732" providerId="LiveId" clId="{050DD060-F210-42D1-B829-0618D143900E}" dt="2020-11-01T14:52:02.573" v="649"/>
          <ac:picMkLst>
            <pc:docMk/>
            <pc:sldMk cId="4079845006" sldId="258"/>
            <ac:picMk id="7" creationId="{318F14A4-AE84-406C-BA79-E848BCFBCE26}"/>
          </ac:picMkLst>
        </pc:picChg>
        <pc:picChg chg="add del mod">
          <ac:chgData name="Christos Dalamagkas" userId="d8fa8ad5d6383732" providerId="LiveId" clId="{050DD060-F210-42D1-B829-0618D143900E}" dt="2020-11-01T14:44:13.851" v="72" actId="478"/>
          <ac:picMkLst>
            <pc:docMk/>
            <pc:sldMk cId="4079845006" sldId="258"/>
            <ac:picMk id="1026" creationId="{2E452A4B-03F1-4051-A575-36F00E865F14}"/>
          </ac:picMkLst>
        </pc:picChg>
      </pc:sldChg>
      <pc:sldChg chg="addSp delSp modSp new mod">
        <pc:chgData name="Christos Dalamagkas" userId="d8fa8ad5d6383732" providerId="LiveId" clId="{050DD060-F210-42D1-B829-0618D143900E}" dt="2020-11-08T15:46:41.927" v="4637" actId="12"/>
        <pc:sldMkLst>
          <pc:docMk/>
          <pc:sldMk cId="1497716693" sldId="259"/>
        </pc:sldMkLst>
        <pc:spChg chg="mod">
          <ac:chgData name="Christos Dalamagkas" userId="d8fa8ad5d6383732" providerId="LiveId" clId="{050DD060-F210-42D1-B829-0618D143900E}" dt="2020-11-01T16:26:06.944" v="1867" actId="20577"/>
          <ac:spMkLst>
            <pc:docMk/>
            <pc:sldMk cId="1497716693" sldId="259"/>
            <ac:spMk id="2" creationId="{9068DF87-89C9-4B6D-B0AB-456CEEBB714D}"/>
          </ac:spMkLst>
        </pc:spChg>
        <pc:spChg chg="del">
          <ac:chgData name="Christos Dalamagkas" userId="d8fa8ad5d6383732" providerId="LiveId" clId="{050DD060-F210-42D1-B829-0618D143900E}" dt="2020-11-01T14:45:36.028" v="86" actId="22"/>
          <ac:spMkLst>
            <pc:docMk/>
            <pc:sldMk cId="1497716693" sldId="259"/>
            <ac:spMk id="3" creationId="{F271B2BC-6357-4384-AE12-A546BDC6A3DC}"/>
          </ac:spMkLst>
        </pc:spChg>
        <pc:spChg chg="add mod">
          <ac:chgData name="Christos Dalamagkas" userId="d8fa8ad5d6383732" providerId="LiveId" clId="{050DD060-F210-42D1-B829-0618D143900E}" dt="2020-11-08T15:46:41.927" v="4637" actId="12"/>
          <ac:spMkLst>
            <pc:docMk/>
            <pc:sldMk cId="1497716693" sldId="259"/>
            <ac:spMk id="4" creationId="{1999E247-7C42-4666-8020-9EC675A464C8}"/>
          </ac:spMkLst>
        </pc:spChg>
        <pc:picChg chg="add del mod">
          <ac:chgData name="Christos Dalamagkas" userId="d8fa8ad5d6383732" providerId="LiveId" clId="{050DD060-F210-42D1-B829-0618D143900E}" dt="2020-11-01T15:44:04.014" v="1119" actId="21"/>
          <ac:picMkLst>
            <pc:docMk/>
            <pc:sldMk cId="1497716693" sldId="259"/>
            <ac:picMk id="5" creationId="{5C795B64-8C89-4019-BC27-E88AC53C9968}"/>
          </ac:picMkLst>
        </pc:picChg>
      </pc:sldChg>
      <pc:sldChg chg="modSp add mod setBg">
        <pc:chgData name="Christos Dalamagkas" userId="d8fa8ad5d6383732" providerId="LiveId" clId="{050DD060-F210-42D1-B829-0618D143900E}" dt="2020-11-01T17:30:12.761" v="3062" actId="948"/>
        <pc:sldMkLst>
          <pc:docMk/>
          <pc:sldMk cId="3215659330" sldId="260"/>
        </pc:sldMkLst>
        <pc:spChg chg="mod">
          <ac:chgData name="Christos Dalamagkas" userId="d8fa8ad5d6383732" providerId="LiveId" clId="{050DD060-F210-42D1-B829-0618D143900E}" dt="2020-11-01T17:30:12.761" v="3062" actId="948"/>
          <ac:spMkLst>
            <pc:docMk/>
            <pc:sldMk cId="3215659330" sldId="260"/>
            <ac:spMk id="3" creationId="{9D9EB587-9157-4A5D-AE64-6D69AC01EA5F}"/>
          </ac:spMkLst>
        </pc:spChg>
        <pc:picChg chg="mod">
          <ac:chgData name="Christos Dalamagkas" userId="d8fa8ad5d6383732" providerId="LiveId" clId="{050DD060-F210-42D1-B829-0618D143900E}" dt="2020-11-01T17:29:26.031" v="3061" actId="14100"/>
          <ac:picMkLst>
            <pc:docMk/>
            <pc:sldMk cId="3215659330" sldId="260"/>
            <ac:picMk id="6" creationId="{F9B8B209-DA40-4BE8-B850-8B6DE951CFD0}"/>
          </ac:picMkLst>
        </pc:picChg>
      </pc:sldChg>
      <pc:sldChg chg="addSp modSp new mod setBg">
        <pc:chgData name="Christos Dalamagkas" userId="d8fa8ad5d6383732" providerId="LiveId" clId="{050DD060-F210-42D1-B829-0618D143900E}" dt="2020-11-01T17:31:10.999" v="3064" actId="1076"/>
        <pc:sldMkLst>
          <pc:docMk/>
          <pc:sldMk cId="1559926085" sldId="261"/>
        </pc:sldMkLst>
        <pc:spChg chg="mod">
          <ac:chgData name="Christos Dalamagkas" userId="d8fa8ad5d6383732" providerId="LiveId" clId="{050DD060-F210-42D1-B829-0618D143900E}" dt="2020-11-01T16:25:41.411" v="1857" actId="26606"/>
          <ac:spMkLst>
            <pc:docMk/>
            <pc:sldMk cId="1559926085" sldId="261"/>
            <ac:spMk id="2" creationId="{E3F62E9D-79A1-4BD6-AD04-E6CE83B2C105}"/>
          </ac:spMkLst>
        </pc:spChg>
        <pc:spChg chg="mod ord">
          <ac:chgData name="Christos Dalamagkas" userId="d8fa8ad5d6383732" providerId="LiveId" clId="{050DD060-F210-42D1-B829-0618D143900E}" dt="2020-11-01T16:59:37.113" v="2186" actId="27636"/>
          <ac:spMkLst>
            <pc:docMk/>
            <pc:sldMk cId="1559926085" sldId="261"/>
            <ac:spMk id="3" creationId="{9C587EBB-2300-4A85-8C44-DE11A420B11C}"/>
          </ac:spMkLst>
        </pc:spChg>
        <pc:picChg chg="add mod">
          <ac:chgData name="Christos Dalamagkas" userId="d8fa8ad5d6383732" providerId="LiveId" clId="{050DD060-F210-42D1-B829-0618D143900E}" dt="2020-11-01T17:31:10.999" v="3064" actId="1076"/>
          <ac:picMkLst>
            <pc:docMk/>
            <pc:sldMk cId="1559926085" sldId="261"/>
            <ac:picMk id="4" creationId="{8797DD95-375E-4B6F-9AD1-8CA441FEEBCE}"/>
          </ac:picMkLst>
        </pc:picChg>
      </pc:sldChg>
      <pc:sldChg chg="addSp delSp modSp new mod setBg">
        <pc:chgData name="Christos Dalamagkas" userId="d8fa8ad5d6383732" providerId="LiveId" clId="{050DD060-F210-42D1-B829-0618D143900E}" dt="2020-11-08T15:48:22.094" v="4645" actId="403"/>
        <pc:sldMkLst>
          <pc:docMk/>
          <pc:sldMk cId="3325506908" sldId="262"/>
        </pc:sldMkLst>
        <pc:spChg chg="mod">
          <ac:chgData name="Christos Dalamagkas" userId="d8fa8ad5d6383732" providerId="LiveId" clId="{050DD060-F210-42D1-B829-0618D143900E}" dt="2020-11-01T17:28:18.734" v="3058" actId="14100"/>
          <ac:spMkLst>
            <pc:docMk/>
            <pc:sldMk cId="3325506908" sldId="262"/>
            <ac:spMk id="2" creationId="{53122724-62CB-4AD4-B4C4-8673576ECDBA}"/>
          </ac:spMkLst>
        </pc:spChg>
        <pc:spChg chg="del">
          <ac:chgData name="Christos Dalamagkas" userId="d8fa8ad5d6383732" providerId="LiveId" clId="{050DD060-F210-42D1-B829-0618D143900E}" dt="2020-11-01T17:13:19.981" v="2529"/>
          <ac:spMkLst>
            <pc:docMk/>
            <pc:sldMk cId="3325506908" sldId="262"/>
            <ac:spMk id="3" creationId="{3A391771-6577-4D9B-AACA-C1AA9FDAC6DD}"/>
          </ac:spMkLst>
        </pc:spChg>
        <pc:spChg chg="add del mod">
          <ac:chgData name="Christos Dalamagkas" userId="d8fa8ad5d6383732" providerId="LiveId" clId="{050DD060-F210-42D1-B829-0618D143900E}" dt="2020-11-01T17:17:25.524" v="2535"/>
          <ac:spMkLst>
            <pc:docMk/>
            <pc:sldMk cId="3325506908" sldId="262"/>
            <ac:spMk id="7" creationId="{03E4F206-B2CF-4E2E-B177-CAF18769506F}"/>
          </ac:spMkLst>
        </pc:spChg>
        <pc:spChg chg="add mod">
          <ac:chgData name="Christos Dalamagkas" userId="d8fa8ad5d6383732" providerId="LiveId" clId="{050DD060-F210-42D1-B829-0618D143900E}" dt="2020-11-08T15:48:22.094" v="4645" actId="403"/>
          <ac:spMkLst>
            <pc:docMk/>
            <pc:sldMk cId="3325506908" sldId="262"/>
            <ac:spMk id="12" creationId="{CD8E0361-2CE0-48D3-9BC4-78BD1BBF93BE}"/>
          </ac:spMkLst>
        </pc:spChg>
        <pc:picChg chg="add del mod">
          <ac:chgData name="Christos Dalamagkas" userId="d8fa8ad5d6383732" providerId="LiveId" clId="{050DD060-F210-42D1-B829-0618D143900E}" dt="2020-11-01T17:13:34.853" v="2534" actId="478"/>
          <ac:picMkLst>
            <pc:docMk/>
            <pc:sldMk cId="3325506908" sldId="262"/>
            <ac:picMk id="5" creationId="{0328EF54-F98B-4DEC-A676-5ABF9C6DB7A9}"/>
          </ac:picMkLst>
        </pc:picChg>
        <pc:picChg chg="add mod">
          <ac:chgData name="Christos Dalamagkas" userId="d8fa8ad5d6383732" providerId="LiveId" clId="{050DD060-F210-42D1-B829-0618D143900E}" dt="2020-11-01T17:28:21.230" v="3059" actId="14100"/>
          <ac:picMkLst>
            <pc:docMk/>
            <pc:sldMk cId="3325506908" sldId="262"/>
            <ac:picMk id="8" creationId="{A249EE75-B4D8-4B7C-9A37-758C9D1D822E}"/>
          </ac:picMkLst>
        </pc:picChg>
      </pc:sldChg>
      <pc:sldChg chg="addSp modSp new mod">
        <pc:chgData name="Christos Dalamagkas" userId="d8fa8ad5d6383732" providerId="LiveId" clId="{050DD060-F210-42D1-B829-0618D143900E}" dt="2020-11-08T17:37:43.185" v="6877" actId="14100"/>
        <pc:sldMkLst>
          <pc:docMk/>
          <pc:sldMk cId="3297053864" sldId="263"/>
        </pc:sldMkLst>
        <pc:spChg chg="mod">
          <ac:chgData name="Christos Dalamagkas" userId="d8fa8ad5d6383732" providerId="LiveId" clId="{050DD060-F210-42D1-B829-0618D143900E}" dt="2020-11-01T17:40:30.437" v="3119" actId="20577"/>
          <ac:spMkLst>
            <pc:docMk/>
            <pc:sldMk cId="3297053864" sldId="263"/>
            <ac:spMk id="2" creationId="{7F50CDF0-0547-4445-BC95-170CBF85731F}"/>
          </ac:spMkLst>
        </pc:spChg>
        <pc:spChg chg="mod">
          <ac:chgData name="Christos Dalamagkas" userId="d8fa8ad5d6383732" providerId="LiveId" clId="{050DD060-F210-42D1-B829-0618D143900E}" dt="2020-11-08T17:37:43.185" v="6877" actId="14100"/>
          <ac:spMkLst>
            <pc:docMk/>
            <pc:sldMk cId="3297053864" sldId="263"/>
            <ac:spMk id="3" creationId="{6275A8C2-36EA-4225-A3FB-A196E1434C76}"/>
          </ac:spMkLst>
        </pc:spChg>
        <pc:picChg chg="add mod">
          <ac:chgData name="Christos Dalamagkas" userId="d8fa8ad5d6383732" providerId="LiveId" clId="{050DD060-F210-42D1-B829-0618D143900E}" dt="2020-11-01T18:44:30.369" v="4148" actId="1076"/>
          <ac:picMkLst>
            <pc:docMk/>
            <pc:sldMk cId="3297053864" sldId="263"/>
            <ac:picMk id="1026" creationId="{A32D9DBE-66C1-45D2-AB51-44D577F25502}"/>
          </ac:picMkLst>
        </pc:picChg>
      </pc:sldChg>
      <pc:sldChg chg="addSp delSp modSp new mod">
        <pc:chgData name="Christos Dalamagkas" userId="d8fa8ad5d6383732" providerId="LiveId" clId="{050DD060-F210-42D1-B829-0618D143900E}" dt="2020-11-08T17:26:59.870" v="6607" actId="14100"/>
        <pc:sldMkLst>
          <pc:docMk/>
          <pc:sldMk cId="2803595526" sldId="264"/>
        </pc:sldMkLst>
        <pc:spChg chg="mod">
          <ac:chgData name="Christos Dalamagkas" userId="d8fa8ad5d6383732" providerId="LiveId" clId="{050DD060-F210-42D1-B829-0618D143900E}" dt="2020-11-01T18:59:08.664" v="4292" actId="20577"/>
          <ac:spMkLst>
            <pc:docMk/>
            <pc:sldMk cId="2803595526" sldId="264"/>
            <ac:spMk id="2" creationId="{8341F44A-94FB-4A7A-9FCC-66E4898F3264}"/>
          </ac:spMkLst>
        </pc:spChg>
        <pc:spChg chg="mod">
          <ac:chgData name="Christos Dalamagkas" userId="d8fa8ad5d6383732" providerId="LiveId" clId="{050DD060-F210-42D1-B829-0618D143900E}" dt="2020-11-08T16:49:15.936" v="5683" actId="20577"/>
          <ac:spMkLst>
            <pc:docMk/>
            <pc:sldMk cId="2803595526" sldId="264"/>
            <ac:spMk id="3" creationId="{F2C4F197-B5F1-4A8D-91C4-ACDE2AA9285D}"/>
          </ac:spMkLst>
        </pc:spChg>
        <pc:spChg chg="add del mod">
          <ac:chgData name="Christos Dalamagkas" userId="d8fa8ad5d6383732" providerId="LiveId" clId="{050DD060-F210-42D1-B829-0618D143900E}" dt="2020-11-01T19:57:18.915" v="4518" actId="478"/>
          <ac:spMkLst>
            <pc:docMk/>
            <pc:sldMk cId="2803595526" sldId="264"/>
            <ac:spMk id="4" creationId="{1861B27F-8FD5-43AB-8A9E-964EDD624D6C}"/>
          </ac:spMkLst>
        </pc:spChg>
        <pc:spChg chg="add del mod">
          <ac:chgData name="Christos Dalamagkas" userId="d8fa8ad5d6383732" providerId="LiveId" clId="{050DD060-F210-42D1-B829-0618D143900E}" dt="2020-11-01T19:57:18.915" v="4518" actId="478"/>
          <ac:spMkLst>
            <pc:docMk/>
            <pc:sldMk cId="2803595526" sldId="264"/>
            <ac:spMk id="5" creationId="{FA132385-EE77-48BE-82EA-B0B3BAC63FF4}"/>
          </ac:spMkLst>
        </pc:spChg>
        <pc:spChg chg="add mod">
          <ac:chgData name="Christos Dalamagkas" userId="d8fa8ad5d6383732" providerId="LiveId" clId="{050DD060-F210-42D1-B829-0618D143900E}" dt="2020-11-08T17:10:37.617" v="6346" actId="1076"/>
          <ac:spMkLst>
            <pc:docMk/>
            <pc:sldMk cId="2803595526" sldId="264"/>
            <ac:spMk id="7" creationId="{A1EFD2EC-D8F5-4EC2-B6F8-E4C0C43CFB1B}"/>
          </ac:spMkLst>
        </pc:spChg>
        <pc:spChg chg="add mod">
          <ac:chgData name="Christos Dalamagkas" userId="d8fa8ad5d6383732" providerId="LiveId" clId="{050DD060-F210-42D1-B829-0618D143900E}" dt="2020-11-08T16:50:28.873" v="5842" actId="27636"/>
          <ac:spMkLst>
            <pc:docMk/>
            <pc:sldMk cId="2803595526" sldId="264"/>
            <ac:spMk id="9" creationId="{D29BC831-AEF9-4559-B61E-89F50F12FEDA}"/>
          </ac:spMkLst>
        </pc:spChg>
        <pc:picChg chg="add mod">
          <ac:chgData name="Christos Dalamagkas" userId="d8fa8ad5d6383732" providerId="LiveId" clId="{050DD060-F210-42D1-B829-0618D143900E}" dt="2020-11-08T17:26:59.870" v="6607" actId="14100"/>
          <ac:picMkLst>
            <pc:docMk/>
            <pc:sldMk cId="2803595526" sldId="264"/>
            <ac:picMk id="5" creationId="{09580501-96DC-4764-A39F-4A0258AC77EB}"/>
          </ac:picMkLst>
        </pc:picChg>
        <pc:picChg chg="add del">
          <ac:chgData name="Christos Dalamagkas" userId="d8fa8ad5d6383732" providerId="LiveId" clId="{050DD060-F210-42D1-B829-0618D143900E}" dt="2020-11-01T19:56:40.347" v="4505" actId="478"/>
          <ac:picMkLst>
            <pc:docMk/>
            <pc:sldMk cId="2803595526" sldId="264"/>
            <ac:picMk id="2050" creationId="{62347693-C52A-4CBF-8E4E-A9D2E1A437FC}"/>
          </ac:picMkLst>
        </pc:picChg>
        <pc:picChg chg="add del mod">
          <ac:chgData name="Christos Dalamagkas" userId="d8fa8ad5d6383732" providerId="LiveId" clId="{050DD060-F210-42D1-B829-0618D143900E}" dt="2020-11-08T17:26:43.439" v="6602" actId="478"/>
          <ac:picMkLst>
            <pc:docMk/>
            <pc:sldMk cId="2803595526" sldId="264"/>
            <ac:picMk id="2052" creationId="{C2978B9F-E511-445D-A71A-87C806A61FB6}"/>
          </ac:picMkLst>
        </pc:picChg>
      </pc:sldChg>
      <pc:sldChg chg="addSp delSp modSp mod setBg">
        <pc:chgData name="Christos Dalamagkas" userId="d8fa8ad5d6383732" providerId="LiveId" clId="{050DD060-F210-42D1-B829-0618D143900E}" dt="2020-11-08T17:06:40.960" v="6264" actId="478"/>
        <pc:sldMkLst>
          <pc:docMk/>
          <pc:sldMk cId="3985269320" sldId="265"/>
        </pc:sldMkLst>
        <pc:spChg chg="mod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2" creationId="{387C43E3-7272-431E-8127-9928450F17E6}"/>
          </ac:spMkLst>
        </pc:spChg>
        <pc:spChg chg="mod ord">
          <ac:chgData name="Christos Dalamagkas" userId="d8fa8ad5d6383732" providerId="LiveId" clId="{050DD060-F210-42D1-B829-0618D143900E}" dt="2020-11-08T17:05:02.896" v="6259" actId="20577"/>
          <ac:spMkLst>
            <pc:docMk/>
            <pc:sldMk cId="3985269320" sldId="265"/>
            <ac:spMk id="3" creationId="{E869C2DA-B9EA-4330-90F6-CFED7CF282E2}"/>
          </ac:spMkLst>
        </pc:spChg>
        <pc:spChg chg="add mod">
          <ac:chgData name="Christos Dalamagkas" userId="d8fa8ad5d6383732" providerId="LiveId" clId="{050DD060-F210-42D1-B829-0618D143900E}" dt="2020-11-08T17:06:08.628" v="6260"/>
          <ac:spMkLst>
            <pc:docMk/>
            <pc:sldMk cId="3985269320" sldId="265"/>
            <ac:spMk id="6" creationId="{0EB1DB3C-7969-4950-A565-013A8F4328F2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1" creationId="{52ABB703-2B0E-4C3B-B4A2-F3973548E561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5" creationId="{E95DA498-D9A2-4DA9-B9DA-B3776E08CF7E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7" creationId="{82A73093-4B9D-420D-B17E-52293703A1D4}"/>
          </ac:spMkLst>
        </pc:spChg>
        <pc:graphicFrameChg chg="add del mod modGraphic">
          <ac:chgData name="Christos Dalamagkas" userId="d8fa8ad5d6383732" providerId="LiveId" clId="{050DD060-F210-42D1-B829-0618D143900E}" dt="2020-11-08T17:06:40.960" v="6264" actId="478"/>
          <ac:graphicFrameMkLst>
            <pc:docMk/>
            <pc:sldMk cId="3985269320" sldId="265"/>
            <ac:graphicFrameMk id="5" creationId="{BC381D9E-E2B3-456A-88ED-564FBD338428}"/>
          </ac:graphicFrameMkLst>
        </pc:graphicFrameChg>
        <pc:picChg chg="add del mod">
          <ac:chgData name="Christos Dalamagkas" userId="d8fa8ad5d6383732" providerId="LiveId" clId="{050DD060-F210-42D1-B829-0618D143900E}" dt="2020-11-08T17:04:02.072" v="6153" actId="478"/>
          <ac:picMkLst>
            <pc:docMk/>
            <pc:sldMk cId="3985269320" sldId="265"/>
            <ac:picMk id="4" creationId="{35DC28C3-8928-4E50-B7C7-930571CC6F1B}"/>
          </ac:picMkLst>
        </pc:picChg>
        <pc:picChg chg="add mod ord">
          <ac:chgData name="Christos Dalamagkas" userId="d8fa8ad5d6383732" providerId="LiveId" clId="{050DD060-F210-42D1-B829-0618D143900E}" dt="2020-11-08T16:55:55.669" v="6080" actId="14100"/>
          <ac:picMkLst>
            <pc:docMk/>
            <pc:sldMk cId="3985269320" sldId="265"/>
            <ac:picMk id="1026" creationId="{26C42A64-473D-4131-811B-C626AF059254}"/>
          </ac:picMkLst>
        </pc:picChg>
        <pc:cxnChg chg="add del">
          <ac:chgData name="Christos Dalamagkas" userId="d8fa8ad5d6383732" providerId="LiveId" clId="{050DD060-F210-42D1-B829-0618D143900E}" dt="2020-11-08T16:55:43.474" v="6075" actId="26606"/>
          <ac:cxnSpMkLst>
            <pc:docMk/>
            <pc:sldMk cId="3985269320" sldId="265"/>
            <ac:cxnSpMk id="73" creationId="{9C21570E-E159-49A6-9891-FA397B7A92D3}"/>
          </ac:cxnSpMkLst>
        </pc:cxnChg>
      </pc:sldChg>
      <pc:sldChg chg="addSp modSp mod">
        <pc:chgData name="Christos Dalamagkas" userId="d8fa8ad5d6383732" providerId="LiveId" clId="{050DD060-F210-42D1-B829-0618D143900E}" dt="2020-11-08T20:36:22.311" v="8563" actId="5793"/>
        <pc:sldMkLst>
          <pc:docMk/>
          <pc:sldMk cId="342431344" sldId="266"/>
        </pc:sldMkLst>
        <pc:spChg chg="mod">
          <ac:chgData name="Christos Dalamagkas" userId="d8fa8ad5d6383732" providerId="LiveId" clId="{050DD060-F210-42D1-B829-0618D143900E}" dt="2020-11-08T19:01:09.152" v="8124" actId="20577"/>
          <ac:spMkLst>
            <pc:docMk/>
            <pc:sldMk cId="342431344" sldId="266"/>
            <ac:spMk id="2" creationId="{12BC8FE1-8A89-4E16-8990-C5214E329B10}"/>
          </ac:spMkLst>
        </pc:spChg>
        <pc:spChg chg="mod">
          <ac:chgData name="Christos Dalamagkas" userId="d8fa8ad5d6383732" providerId="LiveId" clId="{050DD060-F210-42D1-B829-0618D143900E}" dt="2020-11-08T20:36:22.311" v="8563" actId="5793"/>
          <ac:spMkLst>
            <pc:docMk/>
            <pc:sldMk cId="342431344" sldId="266"/>
            <ac:spMk id="3" creationId="{7D3C63B2-B90F-482F-ADEA-367283D4EA07}"/>
          </ac:spMkLst>
        </pc:spChg>
        <pc:spChg chg="add mod">
          <ac:chgData name="Christos Dalamagkas" userId="d8fa8ad5d6383732" providerId="LiveId" clId="{050DD060-F210-42D1-B829-0618D143900E}" dt="2020-11-08T19:57:42.727" v="8430" actId="1076"/>
          <ac:spMkLst>
            <pc:docMk/>
            <pc:sldMk cId="342431344" sldId="266"/>
            <ac:spMk id="6" creationId="{DA7C37AB-6F17-41D9-9FC6-EFB8C6BCEAC4}"/>
          </ac:spMkLst>
        </pc:spChg>
        <pc:picChg chg="add mod">
          <ac:chgData name="Christos Dalamagkas" userId="d8fa8ad5d6383732" providerId="LiveId" clId="{050DD060-F210-42D1-B829-0618D143900E}" dt="2020-11-08T19:56:43.606" v="8426" actId="14100"/>
          <ac:picMkLst>
            <pc:docMk/>
            <pc:sldMk cId="342431344" sldId="266"/>
            <ac:picMk id="4098" creationId="{F9D3E9BD-55B9-4D2A-945D-B352C6A0D93B}"/>
          </ac:picMkLst>
        </pc:picChg>
      </pc:sldChg>
      <pc:sldChg chg="addSp modSp mod">
        <pc:chgData name="Christos Dalamagkas" userId="d8fa8ad5d6383732" providerId="LiveId" clId="{050DD060-F210-42D1-B829-0618D143900E}" dt="2020-11-08T17:52:23.413" v="7426" actId="14100"/>
        <pc:sldMkLst>
          <pc:docMk/>
          <pc:sldMk cId="1188320047" sldId="267"/>
        </pc:sldMkLst>
        <pc:spChg chg="mod">
          <ac:chgData name="Christos Dalamagkas" userId="d8fa8ad5d6383732" providerId="LiveId" clId="{050DD060-F210-42D1-B829-0618D143900E}" dt="2020-11-08T17:46:55.181" v="7372" actId="20577"/>
          <ac:spMkLst>
            <pc:docMk/>
            <pc:sldMk cId="1188320047" sldId="267"/>
            <ac:spMk id="3" creationId="{E14F472C-8B76-4EBB-BC1D-B11A6653A156}"/>
          </ac:spMkLst>
        </pc:spChg>
        <pc:spChg chg="add mod">
          <ac:chgData name="Christos Dalamagkas" userId="d8fa8ad5d6383732" providerId="LiveId" clId="{050DD060-F210-42D1-B829-0618D143900E}" dt="2020-11-08T17:47:35.092" v="7397" actId="1076"/>
          <ac:spMkLst>
            <pc:docMk/>
            <pc:sldMk cId="1188320047" sldId="267"/>
            <ac:spMk id="4" creationId="{6B8DEE23-E40E-495F-95F5-054C086ED2A3}"/>
          </ac:spMkLst>
        </pc:spChg>
        <pc:spChg chg="add mod">
          <ac:chgData name="Christos Dalamagkas" userId="d8fa8ad5d6383732" providerId="LiveId" clId="{050DD060-F210-42D1-B829-0618D143900E}" dt="2020-11-08T17:49:25.229" v="7413" actId="1076"/>
          <ac:spMkLst>
            <pc:docMk/>
            <pc:sldMk cId="1188320047" sldId="267"/>
            <ac:spMk id="5" creationId="{0ADE9CA0-C594-4382-A5F6-406F1895DB92}"/>
          </ac:spMkLst>
        </pc:spChg>
        <pc:picChg chg="add mod">
          <ac:chgData name="Christos Dalamagkas" userId="d8fa8ad5d6383732" providerId="LiveId" clId="{050DD060-F210-42D1-B829-0618D143900E}" dt="2020-11-08T17:51:32.325" v="7418" actId="1076"/>
          <ac:picMkLst>
            <pc:docMk/>
            <pc:sldMk cId="1188320047" sldId="267"/>
            <ac:picMk id="6" creationId="{6E3DA5AB-E78C-4D65-A9C8-40A90A86A7E4}"/>
          </ac:picMkLst>
        </pc:picChg>
        <pc:picChg chg="add mod">
          <ac:chgData name="Christos Dalamagkas" userId="d8fa8ad5d6383732" providerId="LiveId" clId="{050DD060-F210-42D1-B829-0618D143900E}" dt="2020-11-08T17:52:18.717" v="7424" actId="1076"/>
          <ac:picMkLst>
            <pc:docMk/>
            <pc:sldMk cId="1188320047" sldId="267"/>
            <ac:picMk id="2050" creationId="{A952FFDC-4ECA-452B-A675-3530F013E64B}"/>
          </ac:picMkLst>
        </pc:picChg>
        <pc:picChg chg="add mod">
          <ac:chgData name="Christos Dalamagkas" userId="d8fa8ad5d6383732" providerId="LiveId" clId="{050DD060-F210-42D1-B829-0618D143900E}" dt="2020-11-08T17:46:43.827" v="7323" actId="1076"/>
          <ac:picMkLst>
            <pc:docMk/>
            <pc:sldMk cId="1188320047" sldId="267"/>
            <ac:picMk id="2052" creationId="{DF9D5694-8058-40DD-B0F8-BB68D386FA2C}"/>
          </ac:picMkLst>
        </pc:picChg>
        <pc:picChg chg="add mod">
          <ac:chgData name="Christos Dalamagkas" userId="d8fa8ad5d6383732" providerId="LiveId" clId="{050DD060-F210-42D1-B829-0618D143900E}" dt="2020-11-08T17:47:16.860" v="7377" actId="1076"/>
          <ac:picMkLst>
            <pc:docMk/>
            <pc:sldMk cId="1188320047" sldId="267"/>
            <ac:picMk id="2054" creationId="{F49F17E7-C2B9-4AA1-A217-D9133BC4E9F2}"/>
          </ac:picMkLst>
        </pc:picChg>
        <pc:picChg chg="add mod">
          <ac:chgData name="Christos Dalamagkas" userId="d8fa8ad5d6383732" providerId="LiveId" clId="{050DD060-F210-42D1-B829-0618D143900E}" dt="2020-11-08T17:52:23.413" v="7426" actId="14100"/>
          <ac:picMkLst>
            <pc:docMk/>
            <pc:sldMk cId="1188320047" sldId="267"/>
            <ac:picMk id="2056" creationId="{929BC021-8946-44B5-85F7-9C0C3CAC6244}"/>
          </ac:picMkLst>
        </pc:picChg>
        <pc:picChg chg="add mod">
          <ac:chgData name="Christos Dalamagkas" userId="d8fa8ad5d6383732" providerId="LiveId" clId="{050DD060-F210-42D1-B829-0618D143900E}" dt="2020-11-08T17:49:22.524" v="7412" actId="1076"/>
          <ac:picMkLst>
            <pc:docMk/>
            <pc:sldMk cId="1188320047" sldId="267"/>
            <ac:picMk id="2058" creationId="{AC082F0C-01B5-4CB1-B754-F705658209EF}"/>
          </ac:picMkLst>
        </pc:picChg>
        <pc:picChg chg="add mod">
          <ac:chgData name="Christos Dalamagkas" userId="d8fa8ad5d6383732" providerId="LiveId" clId="{050DD060-F210-42D1-B829-0618D143900E}" dt="2020-11-08T17:52:11.245" v="7423" actId="1076"/>
          <ac:picMkLst>
            <pc:docMk/>
            <pc:sldMk cId="1188320047" sldId="267"/>
            <ac:picMk id="2060" creationId="{D5ABF417-35AC-4933-9F7E-93B20FFD4FC7}"/>
          </ac:picMkLst>
        </pc:picChg>
      </pc:sldChg>
      <pc:sldChg chg="addSp delSp modSp mod">
        <pc:chgData name="Christos Dalamagkas" userId="d8fa8ad5d6383732" providerId="LiveId" clId="{050DD060-F210-42D1-B829-0618D143900E}" dt="2020-11-08T18:31:19.657" v="8115" actId="14100"/>
        <pc:sldMkLst>
          <pc:docMk/>
          <pc:sldMk cId="344831626" sldId="268"/>
        </pc:sldMkLst>
        <pc:spChg chg="del">
          <ac:chgData name="Christos Dalamagkas" userId="d8fa8ad5d6383732" providerId="LiveId" clId="{050DD060-F210-42D1-B829-0618D143900E}" dt="2020-11-08T17:58:04.128" v="7427"/>
          <ac:spMkLst>
            <pc:docMk/>
            <pc:sldMk cId="344831626" sldId="268"/>
            <ac:spMk id="3" creationId="{C3BA2E2D-1DDA-42C2-BFAF-4B23BA18F6CB}"/>
          </ac:spMkLst>
        </pc:spChg>
        <pc:spChg chg="add del mod">
          <ac:chgData name="Christos Dalamagkas" userId="d8fa8ad5d6383732" providerId="LiveId" clId="{050DD060-F210-42D1-B829-0618D143900E}" dt="2020-11-08T18:31:12.697" v="8114" actId="14100"/>
          <ac:spMkLst>
            <pc:docMk/>
            <pc:sldMk cId="344831626" sldId="268"/>
            <ac:spMk id="4" creationId="{9722AC41-99F3-4A0A-835C-9FDA04F7F9F2}"/>
          </ac:spMkLst>
        </pc:spChg>
        <pc:picChg chg="add mod">
          <ac:chgData name="Christos Dalamagkas" userId="d8fa8ad5d6383732" providerId="LiveId" clId="{050DD060-F210-42D1-B829-0618D143900E}" dt="2020-11-08T17:58:39.998" v="7438"/>
          <ac:picMkLst>
            <pc:docMk/>
            <pc:sldMk cId="344831626" sldId="268"/>
            <ac:picMk id="6" creationId="{875A2C11-1586-4126-B2FA-D17953E743E5}"/>
          </ac:picMkLst>
        </pc:picChg>
        <pc:picChg chg="add mod">
          <ac:chgData name="Christos Dalamagkas" userId="d8fa8ad5d6383732" providerId="LiveId" clId="{050DD060-F210-42D1-B829-0618D143900E}" dt="2020-11-08T18:31:19.657" v="8115" actId="14100"/>
          <ac:picMkLst>
            <pc:docMk/>
            <pc:sldMk cId="344831626" sldId="268"/>
            <ac:picMk id="7" creationId="{A85190A5-EB3F-4BB1-83D1-687C3DF87DB0}"/>
          </ac:picMkLst>
        </pc:picChg>
        <pc:picChg chg="add del mod">
          <ac:chgData name="Christos Dalamagkas" userId="d8fa8ad5d6383732" providerId="LiveId" clId="{050DD060-F210-42D1-B829-0618D143900E}" dt="2020-11-08T17:58:05.720" v="7428" actId="478"/>
          <ac:picMkLst>
            <pc:docMk/>
            <pc:sldMk cId="344831626" sldId="268"/>
            <ac:picMk id="3074" creationId="{65169E4A-A375-4BE5-A998-7B2089DD99B4}"/>
          </ac:picMkLst>
        </pc:picChg>
      </pc:sldChg>
      <pc:sldChg chg="del">
        <pc:chgData name="Christos Dalamagkas" userId="d8fa8ad5d6383732" providerId="LiveId" clId="{050DD060-F210-42D1-B829-0618D143900E}" dt="2020-11-08T17:59:34.146" v="7447" actId="47"/>
        <pc:sldMkLst>
          <pc:docMk/>
          <pc:sldMk cId="2990488601" sldId="269"/>
        </pc:sldMkLst>
      </pc:sldChg>
      <pc:sldChg chg="addSp modSp new mod ord">
        <pc:chgData name="Christos Dalamagkas" userId="d8fa8ad5d6383732" providerId="LiveId" clId="{050DD060-F210-42D1-B829-0618D143900E}" dt="2020-11-08T17:26:06.824" v="6601"/>
        <pc:sldMkLst>
          <pc:docMk/>
          <pc:sldMk cId="3873570263" sldId="270"/>
        </pc:sldMkLst>
        <pc:spChg chg="mod">
          <ac:chgData name="Christos Dalamagkas" userId="d8fa8ad5d6383732" providerId="LiveId" clId="{050DD060-F210-42D1-B829-0618D143900E}" dt="2020-11-08T16:01:47.102" v="4727" actId="20577"/>
          <ac:spMkLst>
            <pc:docMk/>
            <pc:sldMk cId="3873570263" sldId="270"/>
            <ac:spMk id="2" creationId="{7B1426B2-0E28-4233-A5DD-97017C1AD37C}"/>
          </ac:spMkLst>
        </pc:spChg>
        <pc:spChg chg="mod">
          <ac:chgData name="Christos Dalamagkas" userId="d8fa8ad5d6383732" providerId="LiveId" clId="{050DD060-F210-42D1-B829-0618D143900E}" dt="2020-11-08T17:21:01.278" v="6599" actId="20577"/>
          <ac:spMkLst>
            <pc:docMk/>
            <pc:sldMk cId="3873570263" sldId="270"/>
            <ac:spMk id="3" creationId="{16FD1AF1-9DC7-4F0D-AE06-6989B0FF84C2}"/>
          </ac:spMkLst>
        </pc:spChg>
        <pc:spChg chg="add mod">
          <ac:chgData name="Christos Dalamagkas" userId="d8fa8ad5d6383732" providerId="LiveId" clId="{050DD060-F210-42D1-B829-0618D143900E}" dt="2020-11-08T17:18:44.157" v="6550" actId="1076"/>
          <ac:spMkLst>
            <pc:docMk/>
            <pc:sldMk cId="3873570263" sldId="270"/>
            <ac:spMk id="6" creationId="{4D85EECC-1D65-4E27-8DDB-8BB4065BCA5F}"/>
          </ac:spMkLst>
        </pc:spChg>
        <pc:picChg chg="add mod">
          <ac:chgData name="Christos Dalamagkas" userId="d8fa8ad5d6383732" providerId="LiveId" clId="{050DD060-F210-42D1-B829-0618D143900E}" dt="2020-11-08T17:18:15.939" v="6544" actId="1076"/>
          <ac:picMkLst>
            <pc:docMk/>
            <pc:sldMk cId="3873570263" sldId="270"/>
            <ac:picMk id="4" creationId="{F39AEFC3-7008-4D50-B5BC-195E9380BF4D}"/>
          </ac:picMkLst>
        </pc:picChg>
      </pc:sldChg>
      <pc:sldChg chg="addSp delSp modSp new mod">
        <pc:chgData name="Christos Dalamagkas" userId="d8fa8ad5d6383732" providerId="LiveId" clId="{050DD060-F210-42D1-B829-0618D143900E}" dt="2020-11-08T17:32:10.064" v="6813" actId="1076"/>
        <pc:sldMkLst>
          <pc:docMk/>
          <pc:sldMk cId="3241933322" sldId="271"/>
        </pc:sldMkLst>
        <pc:spChg chg="mod">
          <ac:chgData name="Christos Dalamagkas" userId="d8fa8ad5d6383732" providerId="LiveId" clId="{050DD060-F210-42D1-B829-0618D143900E}" dt="2020-11-08T17:06:53.954" v="6281" actId="20577"/>
          <ac:spMkLst>
            <pc:docMk/>
            <pc:sldMk cId="3241933322" sldId="271"/>
            <ac:spMk id="2" creationId="{5679D216-3F5E-4B43-8289-A1BA16D99070}"/>
          </ac:spMkLst>
        </pc:spChg>
        <pc:spChg chg="del">
          <ac:chgData name="Christos Dalamagkas" userId="d8fa8ad5d6383732" providerId="LiveId" clId="{050DD060-F210-42D1-B829-0618D143900E}" dt="2020-11-08T17:07:05.195" v="6282"/>
          <ac:spMkLst>
            <pc:docMk/>
            <pc:sldMk cId="3241933322" sldId="271"/>
            <ac:spMk id="3" creationId="{4E4D7B32-244F-4E18-BD48-AA35E889894D}"/>
          </ac:spMkLst>
        </pc:spChg>
        <pc:spChg chg="add mod">
          <ac:chgData name="Christos Dalamagkas" userId="d8fa8ad5d6383732" providerId="LiveId" clId="{050DD060-F210-42D1-B829-0618D143900E}" dt="2020-11-08T17:32:10.064" v="6813" actId="1076"/>
          <ac:spMkLst>
            <pc:docMk/>
            <pc:sldMk cId="3241933322" sldId="271"/>
            <ac:spMk id="6" creationId="{0DDF82A5-BA5E-4744-8251-44023F4AF437}"/>
          </ac:spMkLst>
        </pc:spChg>
        <pc:spChg chg="add del mod">
          <ac:chgData name="Christos Dalamagkas" userId="d8fa8ad5d6383732" providerId="LiveId" clId="{050DD060-F210-42D1-B829-0618D143900E}" dt="2020-11-08T17:07:52.186" v="6291" actId="478"/>
          <ac:spMkLst>
            <pc:docMk/>
            <pc:sldMk cId="3241933322" sldId="271"/>
            <ac:spMk id="8" creationId="{40BFE467-E074-45CB-B4FC-3FD75B8C6EFC}"/>
          </ac:spMkLst>
        </pc:spChg>
        <pc:picChg chg="add del mod">
          <ac:chgData name="Christos Dalamagkas" userId="d8fa8ad5d6383732" providerId="LiveId" clId="{050DD060-F210-42D1-B829-0618D143900E}" dt="2020-11-08T17:07:46.404" v="6288" actId="478"/>
          <ac:picMkLst>
            <pc:docMk/>
            <pc:sldMk cId="3241933322" sldId="271"/>
            <ac:picMk id="4" creationId="{A115339F-8A26-41EB-8E30-55CB716A1FB3}"/>
          </ac:picMkLst>
        </pc:picChg>
        <pc:picChg chg="add mod">
          <ac:chgData name="Christos Dalamagkas" userId="d8fa8ad5d6383732" providerId="LiveId" clId="{050DD060-F210-42D1-B829-0618D143900E}" dt="2020-11-08T17:07:57.688" v="6294" actId="1076"/>
          <ac:picMkLst>
            <pc:docMk/>
            <pc:sldMk cId="3241933322" sldId="271"/>
            <ac:picMk id="9" creationId="{3432CE49-8C64-4303-9D6D-CB166E5A4325}"/>
          </ac:picMkLst>
        </pc:picChg>
      </pc:sldChg>
      <pc:sldChg chg="modSp new del mod">
        <pc:chgData name="Christos Dalamagkas" userId="d8fa8ad5d6383732" providerId="LiveId" clId="{050DD060-F210-42D1-B829-0618D143900E}" dt="2020-11-08T17:15:28.827" v="6384" actId="47"/>
        <pc:sldMkLst>
          <pc:docMk/>
          <pc:sldMk cId="2019586313" sldId="272"/>
        </pc:sldMkLst>
        <pc:spChg chg="mod">
          <ac:chgData name="Christos Dalamagkas" userId="d8fa8ad5d6383732" providerId="LiveId" clId="{050DD060-F210-42D1-B829-0618D143900E}" dt="2020-11-08T17:15:04.515" v="6383" actId="20577"/>
          <ac:spMkLst>
            <pc:docMk/>
            <pc:sldMk cId="2019586313" sldId="272"/>
            <ac:spMk id="2" creationId="{3E1D44DF-BB98-41AA-9976-8C91C6C300FD}"/>
          </ac:spMkLst>
        </pc:spChg>
      </pc:sldChg>
      <pc:sldChg chg="new del">
        <pc:chgData name="Christos Dalamagkas" userId="d8fa8ad5d6383732" providerId="LiveId" clId="{050DD060-F210-42D1-B829-0618D143900E}" dt="2020-11-08T17:18:54.170" v="6551" actId="47"/>
        <pc:sldMkLst>
          <pc:docMk/>
          <pc:sldMk cId="2343556080" sldId="272"/>
        </pc:sldMkLst>
      </pc:sldChg>
      <pc:sldChg chg="addSp delSp modSp new mod">
        <pc:chgData name="Christos Dalamagkas" userId="d8fa8ad5d6383732" providerId="LiveId" clId="{050DD060-F210-42D1-B829-0618D143900E}" dt="2020-11-08T17:31:01.031" v="6769" actId="14734"/>
        <pc:sldMkLst>
          <pc:docMk/>
          <pc:sldMk cId="3608481258" sldId="272"/>
        </pc:sldMkLst>
        <pc:spChg chg="mod">
          <ac:chgData name="Christos Dalamagkas" userId="d8fa8ad5d6383732" providerId="LiveId" clId="{050DD060-F210-42D1-B829-0618D143900E}" dt="2020-11-08T17:28:17.863" v="6625" actId="20577"/>
          <ac:spMkLst>
            <pc:docMk/>
            <pc:sldMk cId="3608481258" sldId="272"/>
            <ac:spMk id="2" creationId="{13E5D4ED-FDC0-476C-BD72-064C9AF6EB18}"/>
          </ac:spMkLst>
        </pc:spChg>
        <pc:spChg chg="del">
          <ac:chgData name="Christos Dalamagkas" userId="d8fa8ad5d6383732" providerId="LiveId" clId="{050DD060-F210-42D1-B829-0618D143900E}" dt="2020-11-08T17:28:34.823" v="6626" actId="3680"/>
          <ac:spMkLst>
            <pc:docMk/>
            <pc:sldMk cId="3608481258" sldId="272"/>
            <ac:spMk id="3" creationId="{721AC9BB-A762-4236-B71C-1E2E5B6FC991}"/>
          </ac:spMkLst>
        </pc:spChg>
        <pc:graphicFrameChg chg="add mod ord modGraphic">
          <ac:chgData name="Christos Dalamagkas" userId="d8fa8ad5d6383732" providerId="LiveId" clId="{050DD060-F210-42D1-B829-0618D143900E}" dt="2020-11-08T17:31:01.031" v="6769" actId="14734"/>
          <ac:graphicFrameMkLst>
            <pc:docMk/>
            <pc:sldMk cId="3608481258" sldId="272"/>
            <ac:graphicFrameMk id="4" creationId="{C142A68A-6137-4C0D-8C79-E86E9B28694B}"/>
          </ac:graphicFrameMkLst>
        </pc:graphicFrameChg>
      </pc:sldChg>
      <pc:sldChg chg="addSp delSp modSp new del mod">
        <pc:chgData name="Christos Dalamagkas" userId="d8fa8ad5d6383732" providerId="LiveId" clId="{050DD060-F210-42D1-B829-0618D143900E}" dt="2020-11-08T17:33:20.682" v="6814" actId="47"/>
        <pc:sldMkLst>
          <pc:docMk/>
          <pc:sldMk cId="297349285" sldId="273"/>
        </pc:sldMkLst>
        <pc:spChg chg="mod">
          <ac:chgData name="Christos Dalamagkas" userId="d8fa8ad5d6383732" providerId="LiveId" clId="{050DD060-F210-42D1-B829-0618D143900E}" dt="2020-11-08T17:31:55.466" v="6811" actId="20577"/>
          <ac:spMkLst>
            <pc:docMk/>
            <pc:sldMk cId="297349285" sldId="273"/>
            <ac:spMk id="2" creationId="{776BAD82-24D8-470D-AF57-D674C79A5377}"/>
          </ac:spMkLst>
        </pc:spChg>
        <pc:spChg chg="del">
          <ac:chgData name="Christos Dalamagkas" userId="d8fa8ad5d6383732" providerId="LiveId" clId="{050DD060-F210-42D1-B829-0618D143900E}" dt="2020-11-08T17:31:34.483" v="6771"/>
          <ac:spMkLst>
            <pc:docMk/>
            <pc:sldMk cId="297349285" sldId="273"/>
            <ac:spMk id="3" creationId="{CC5ADA94-F44A-4C36-9E59-EBCC4C700147}"/>
          </ac:spMkLst>
        </pc:spChg>
        <pc:picChg chg="add mod">
          <ac:chgData name="Christos Dalamagkas" userId="d8fa8ad5d6383732" providerId="LiveId" clId="{050DD060-F210-42D1-B829-0618D143900E}" dt="2020-11-08T17:31:58.368" v="6812" actId="14100"/>
          <ac:picMkLst>
            <pc:docMk/>
            <pc:sldMk cId="297349285" sldId="273"/>
            <ac:picMk id="4" creationId="{A6872D59-CC0E-4968-A2E1-FFFBB4303DF1}"/>
          </ac:picMkLst>
        </pc:picChg>
      </pc:sldChg>
      <pc:sldChg chg="addSp delSp modSp new mod">
        <pc:chgData name="Christos Dalamagkas" userId="d8fa8ad5d6383732" providerId="LiveId" clId="{050DD060-F210-42D1-B829-0618D143900E}" dt="2020-11-08T17:40:08.922" v="7125" actId="14100"/>
        <pc:sldMkLst>
          <pc:docMk/>
          <pc:sldMk cId="4060226657" sldId="273"/>
        </pc:sldMkLst>
        <pc:spChg chg="mod">
          <ac:chgData name="Christos Dalamagkas" userId="d8fa8ad5d6383732" providerId="LiveId" clId="{050DD060-F210-42D1-B829-0618D143900E}" dt="2020-11-08T17:34:24.592" v="6837" actId="20577"/>
          <ac:spMkLst>
            <pc:docMk/>
            <pc:sldMk cId="4060226657" sldId="273"/>
            <ac:spMk id="2" creationId="{02A5D63C-31AE-4835-B545-4BC5511C80F7}"/>
          </ac:spMkLst>
        </pc:spChg>
        <pc:spChg chg="del">
          <ac:chgData name="Christos Dalamagkas" userId="d8fa8ad5d6383732" providerId="LiveId" clId="{050DD060-F210-42D1-B829-0618D143900E}" dt="2020-11-08T17:34:14.836" v="6816"/>
          <ac:spMkLst>
            <pc:docMk/>
            <pc:sldMk cId="4060226657" sldId="273"/>
            <ac:spMk id="3" creationId="{1CF87AD2-EA8A-4FB1-BC97-414426C93301}"/>
          </ac:spMkLst>
        </pc:spChg>
        <pc:spChg chg="add mod">
          <ac:chgData name="Christos Dalamagkas" userId="d8fa8ad5d6383732" providerId="LiveId" clId="{050DD060-F210-42D1-B829-0618D143900E}" dt="2020-11-08T17:34:40.202" v="6875" actId="20577"/>
          <ac:spMkLst>
            <pc:docMk/>
            <pc:sldMk cId="4060226657" sldId="273"/>
            <ac:spMk id="5" creationId="{EB3F9340-6EFD-4231-9EBC-1CF5141A34E4}"/>
          </ac:spMkLst>
        </pc:spChg>
        <pc:spChg chg="add del mod">
          <ac:chgData name="Christos Dalamagkas" userId="d8fa8ad5d6383732" providerId="LiveId" clId="{050DD060-F210-42D1-B829-0618D143900E}" dt="2020-11-08T17:38:36.667" v="6969" actId="478"/>
          <ac:spMkLst>
            <pc:docMk/>
            <pc:sldMk cId="4060226657" sldId="273"/>
            <ac:spMk id="6" creationId="{8D5052D6-3672-4F88-B33F-C459AB7EF22D}"/>
          </ac:spMkLst>
        </pc:spChg>
        <pc:spChg chg="add del mod">
          <ac:chgData name="Christos Dalamagkas" userId="d8fa8ad5d6383732" providerId="LiveId" clId="{050DD060-F210-42D1-B829-0618D143900E}" dt="2020-11-08T17:40:01.138" v="7122" actId="478"/>
          <ac:spMkLst>
            <pc:docMk/>
            <pc:sldMk cId="4060226657" sldId="273"/>
            <ac:spMk id="7" creationId="{9066AD08-2BBC-415A-B023-E1FCB83AA5B4}"/>
          </ac:spMkLst>
        </pc:spChg>
        <pc:picChg chg="add mod">
          <ac:chgData name="Christos Dalamagkas" userId="d8fa8ad5d6383732" providerId="LiveId" clId="{050DD060-F210-42D1-B829-0618D143900E}" dt="2020-11-08T17:40:08.922" v="7125" actId="14100"/>
          <ac:picMkLst>
            <pc:docMk/>
            <pc:sldMk cId="4060226657" sldId="273"/>
            <ac:picMk id="4" creationId="{7D3EE549-AB79-4E22-AFAE-C2EA1007AF89}"/>
          </ac:picMkLst>
        </pc:picChg>
      </pc:sldChg>
      <pc:sldChg chg="modSp new mod">
        <pc:chgData name="Christos Dalamagkas" userId="d8fa8ad5d6383732" providerId="LiveId" clId="{050DD060-F210-42D1-B829-0618D143900E}" dt="2020-11-08T21:44:03.697" v="9815" actId="20577"/>
        <pc:sldMkLst>
          <pc:docMk/>
          <pc:sldMk cId="3929501895" sldId="274"/>
        </pc:sldMkLst>
        <pc:spChg chg="mod">
          <ac:chgData name="Christos Dalamagkas" userId="d8fa8ad5d6383732" providerId="LiveId" clId="{050DD060-F210-42D1-B829-0618D143900E}" dt="2020-11-08T20:36:52.150" v="8583" actId="20577"/>
          <ac:spMkLst>
            <pc:docMk/>
            <pc:sldMk cId="3929501895" sldId="274"/>
            <ac:spMk id="2" creationId="{9D548BE0-7B37-43FE-A0AC-CD21428FDAEE}"/>
          </ac:spMkLst>
        </pc:spChg>
        <pc:spChg chg="mod">
          <ac:chgData name="Christos Dalamagkas" userId="d8fa8ad5d6383732" providerId="LiveId" clId="{050DD060-F210-42D1-B829-0618D143900E}" dt="2020-11-08T21:44:03.697" v="9815" actId="20577"/>
          <ac:spMkLst>
            <pc:docMk/>
            <pc:sldMk cId="3929501895" sldId="274"/>
            <ac:spMk id="3" creationId="{0577C234-AB23-4677-B608-0D0E265436FD}"/>
          </ac:spMkLst>
        </pc:spChg>
      </pc:sldChg>
      <pc:sldChg chg="addSp delSp modSp new mod">
        <pc:chgData name="Christos Dalamagkas" userId="d8fa8ad5d6383732" providerId="LiveId" clId="{050DD060-F210-42D1-B829-0618D143900E}" dt="2020-11-08T20:51:28.009" v="8703" actId="1076"/>
        <pc:sldMkLst>
          <pc:docMk/>
          <pc:sldMk cId="3442481260" sldId="275"/>
        </pc:sldMkLst>
        <pc:spChg chg="mod">
          <ac:chgData name="Christos Dalamagkas" userId="d8fa8ad5d6383732" providerId="LiveId" clId="{050DD060-F210-42D1-B829-0618D143900E}" dt="2020-11-08T20:39:18.366" v="8596" actId="20577"/>
          <ac:spMkLst>
            <pc:docMk/>
            <pc:sldMk cId="3442481260" sldId="275"/>
            <ac:spMk id="2" creationId="{9B45545A-97F7-4407-85CE-42003D72005D}"/>
          </ac:spMkLst>
        </pc:spChg>
        <pc:spChg chg="del">
          <ac:chgData name="Christos Dalamagkas" userId="d8fa8ad5d6383732" providerId="LiveId" clId="{050DD060-F210-42D1-B829-0618D143900E}" dt="2020-11-08T20:39:51.683" v="8597"/>
          <ac:spMkLst>
            <pc:docMk/>
            <pc:sldMk cId="3442481260" sldId="275"/>
            <ac:spMk id="3" creationId="{6BCDA5DD-1FE1-473B-94B9-CF35386734D7}"/>
          </ac:spMkLst>
        </pc:spChg>
        <pc:spChg chg="add mod">
          <ac:chgData name="Christos Dalamagkas" userId="d8fa8ad5d6383732" providerId="LiveId" clId="{050DD060-F210-42D1-B829-0618D143900E}" dt="2020-11-08T20:49:07.853" v="8668" actId="1076"/>
          <ac:spMkLst>
            <pc:docMk/>
            <pc:sldMk cId="3442481260" sldId="275"/>
            <ac:spMk id="4" creationId="{3D7D05A4-57FB-4AED-8194-64AA2DA1BDCA}"/>
          </ac:spMkLst>
        </pc:spChg>
        <pc:spChg chg="add mod">
          <ac:chgData name="Christos Dalamagkas" userId="d8fa8ad5d6383732" providerId="LiveId" clId="{050DD060-F210-42D1-B829-0618D143900E}" dt="2020-11-08T20:51:28.009" v="8703" actId="1076"/>
          <ac:spMkLst>
            <pc:docMk/>
            <pc:sldMk cId="3442481260" sldId="275"/>
            <ac:spMk id="5" creationId="{D2274AA8-68B4-471B-9070-CF93DF27500D}"/>
          </ac:spMkLst>
        </pc:spChg>
        <pc:picChg chg="add mod">
          <ac:chgData name="Christos Dalamagkas" userId="d8fa8ad5d6383732" providerId="LiveId" clId="{050DD060-F210-42D1-B829-0618D143900E}" dt="2020-11-08T20:40:01.860" v="8601" actId="1076"/>
          <ac:picMkLst>
            <pc:docMk/>
            <pc:sldMk cId="3442481260" sldId="275"/>
            <ac:picMk id="5122" creationId="{0B903108-566B-4A8A-9CD1-EA1B5AD8DD20}"/>
          </ac:picMkLst>
        </pc:picChg>
        <pc:picChg chg="add mod">
          <ac:chgData name="Christos Dalamagkas" userId="d8fa8ad5d6383732" providerId="LiveId" clId="{050DD060-F210-42D1-B829-0618D143900E}" dt="2020-11-08T20:43:05.845" v="8607" actId="1076"/>
          <ac:picMkLst>
            <pc:docMk/>
            <pc:sldMk cId="3442481260" sldId="275"/>
            <ac:picMk id="5124" creationId="{3FD08ED6-A5D1-434F-8E5B-7B8A0F5D8FE2}"/>
          </ac:picMkLst>
        </pc:picChg>
        <pc:picChg chg="add mod">
          <ac:chgData name="Christos Dalamagkas" userId="d8fa8ad5d6383732" providerId="LiveId" clId="{050DD060-F210-42D1-B829-0618D143900E}" dt="2020-11-08T20:48:32.007" v="8642" actId="1076"/>
          <ac:picMkLst>
            <pc:docMk/>
            <pc:sldMk cId="3442481260" sldId="275"/>
            <ac:picMk id="5126" creationId="{8BAC8462-D403-461F-B9A0-003C7C61519C}"/>
          </ac:picMkLst>
        </pc:picChg>
        <pc:picChg chg="add mod">
          <ac:chgData name="Christos Dalamagkas" userId="d8fa8ad5d6383732" providerId="LiveId" clId="{050DD060-F210-42D1-B829-0618D143900E}" dt="2020-11-08T20:49:04.358" v="8667" actId="1076"/>
          <ac:picMkLst>
            <pc:docMk/>
            <pc:sldMk cId="3442481260" sldId="275"/>
            <ac:picMk id="5128" creationId="{1D4A6A0E-E2A2-4B17-BACC-845A55DF87C8}"/>
          </ac:picMkLst>
        </pc:picChg>
        <pc:picChg chg="add mod">
          <ac:chgData name="Christos Dalamagkas" userId="d8fa8ad5d6383732" providerId="LiveId" clId="{050DD060-F210-42D1-B829-0618D143900E}" dt="2020-11-08T20:44:22.262" v="8617" actId="1076"/>
          <ac:picMkLst>
            <pc:docMk/>
            <pc:sldMk cId="3442481260" sldId="275"/>
            <ac:picMk id="5130" creationId="{69B059AF-CB83-47D7-8D7E-A3CE04B505E3}"/>
          </ac:picMkLst>
        </pc:picChg>
        <pc:picChg chg="add mod">
          <ac:chgData name="Christos Dalamagkas" userId="d8fa8ad5d6383732" providerId="LiveId" clId="{050DD060-F210-42D1-B829-0618D143900E}" dt="2020-11-08T20:45:27.710" v="8626" actId="1076"/>
          <ac:picMkLst>
            <pc:docMk/>
            <pc:sldMk cId="3442481260" sldId="275"/>
            <ac:picMk id="5132" creationId="{739332D1-4C7F-4851-97E7-A14453FE2FA2}"/>
          </ac:picMkLst>
        </pc:picChg>
        <pc:picChg chg="add mod">
          <ac:chgData name="Christos Dalamagkas" userId="d8fa8ad5d6383732" providerId="LiveId" clId="{050DD060-F210-42D1-B829-0618D143900E}" dt="2020-11-08T20:46:28.878" v="8631" actId="1076"/>
          <ac:picMkLst>
            <pc:docMk/>
            <pc:sldMk cId="3442481260" sldId="275"/>
            <ac:picMk id="5134" creationId="{5EBAB618-DC05-4844-A339-DF87D056A75F}"/>
          </ac:picMkLst>
        </pc:picChg>
        <pc:picChg chg="add mod">
          <ac:chgData name="Christos Dalamagkas" userId="d8fa8ad5d6383732" providerId="LiveId" clId="{050DD060-F210-42D1-B829-0618D143900E}" dt="2020-11-08T20:51:06.888" v="8682" actId="1076"/>
          <ac:picMkLst>
            <pc:docMk/>
            <pc:sldMk cId="3442481260" sldId="275"/>
            <ac:picMk id="5136" creationId="{106CABFB-2920-4C1D-80D3-4C54C30EBB64}"/>
          </ac:picMkLst>
        </pc:picChg>
        <pc:picChg chg="add mod">
          <ac:chgData name="Christos Dalamagkas" userId="d8fa8ad5d6383732" providerId="LiveId" clId="{050DD060-F210-42D1-B829-0618D143900E}" dt="2020-11-08T20:51:10.640" v="8683" actId="1076"/>
          <ac:picMkLst>
            <pc:docMk/>
            <pc:sldMk cId="3442481260" sldId="275"/>
            <ac:picMk id="5138" creationId="{33F759C5-2008-4D59-A6A5-6DF0923AB0A0}"/>
          </ac:picMkLst>
        </pc:picChg>
        <pc:picChg chg="add del mod">
          <ac:chgData name="Christos Dalamagkas" userId="d8fa8ad5d6383732" providerId="LiveId" clId="{050DD060-F210-42D1-B829-0618D143900E}" dt="2020-11-08T20:50:30.235" v="8673" actId="478"/>
          <ac:picMkLst>
            <pc:docMk/>
            <pc:sldMk cId="3442481260" sldId="275"/>
            <ac:picMk id="5140" creationId="{D9F267B1-8FEF-46D2-9AB2-8489F8DFF247}"/>
          </ac:picMkLst>
        </pc:picChg>
        <pc:picChg chg="add mod">
          <ac:chgData name="Christos Dalamagkas" userId="d8fa8ad5d6383732" providerId="LiveId" clId="{050DD060-F210-42D1-B829-0618D143900E}" dt="2020-11-08T20:50:59.944" v="8679" actId="1076"/>
          <ac:picMkLst>
            <pc:docMk/>
            <pc:sldMk cId="3442481260" sldId="275"/>
            <ac:picMk id="5142" creationId="{DDD0993C-76E2-4F19-BA58-BB559363BC90}"/>
          </ac:picMkLst>
        </pc:picChg>
      </pc:sldChg>
      <pc:sldChg chg="addSp modSp new mod">
        <pc:chgData name="Christos Dalamagkas" userId="d8fa8ad5d6383732" providerId="LiveId" clId="{050DD060-F210-42D1-B829-0618D143900E}" dt="2020-11-08T21:57:33.259" v="9913" actId="1076"/>
        <pc:sldMkLst>
          <pc:docMk/>
          <pc:sldMk cId="2021270886" sldId="276"/>
        </pc:sldMkLst>
        <pc:spChg chg="mod">
          <ac:chgData name="Christos Dalamagkas" userId="d8fa8ad5d6383732" providerId="LiveId" clId="{050DD060-F210-42D1-B829-0618D143900E}" dt="2020-11-08T21:47:04.289" v="9829" actId="20577"/>
          <ac:spMkLst>
            <pc:docMk/>
            <pc:sldMk cId="2021270886" sldId="276"/>
            <ac:spMk id="2" creationId="{F929148B-3008-4708-AA24-B2D21F65B7EA}"/>
          </ac:spMkLst>
        </pc:spChg>
        <pc:spChg chg="mod">
          <ac:chgData name="Christos Dalamagkas" userId="d8fa8ad5d6383732" providerId="LiveId" clId="{050DD060-F210-42D1-B829-0618D143900E}" dt="2020-11-08T21:55:01.698" v="9906" actId="313"/>
          <ac:spMkLst>
            <pc:docMk/>
            <pc:sldMk cId="2021270886" sldId="276"/>
            <ac:spMk id="3" creationId="{2948B6C6-D5D2-4343-897A-EA59E3021EB0}"/>
          </ac:spMkLst>
        </pc:spChg>
        <pc:spChg chg="add mod">
          <ac:chgData name="Christos Dalamagkas" userId="d8fa8ad5d6383732" providerId="LiveId" clId="{050DD060-F210-42D1-B829-0618D143900E}" dt="2020-11-08T21:57:33.259" v="9913" actId="1076"/>
          <ac:spMkLst>
            <pc:docMk/>
            <pc:sldMk cId="2021270886" sldId="276"/>
            <ac:spMk id="6" creationId="{BD7EF82A-C0C9-4F6F-A463-8E73019E8FEE}"/>
          </ac:spMkLst>
        </pc:spChg>
        <pc:picChg chg="add mod">
          <ac:chgData name="Christos Dalamagkas" userId="d8fa8ad5d6383732" providerId="LiveId" clId="{050DD060-F210-42D1-B829-0618D143900E}" dt="2020-11-08T21:54:16.520" v="9901" actId="1076"/>
          <ac:picMkLst>
            <pc:docMk/>
            <pc:sldMk cId="2021270886" sldId="276"/>
            <ac:picMk id="6146" creationId="{94B582F8-6ADB-45B9-B095-CC2F4EE47EC9}"/>
          </ac:picMkLst>
        </pc:picChg>
      </pc:sldChg>
      <pc:sldChg chg="new">
        <pc:chgData name="Christos Dalamagkas" userId="d8fa8ad5d6383732" providerId="LiveId" clId="{050DD060-F210-42D1-B829-0618D143900E}" dt="2020-11-08T21:57:00.507" v="9907" actId="680"/>
        <pc:sldMkLst>
          <pc:docMk/>
          <pc:sldMk cId="3803614062" sldId="277"/>
        </pc:sldMkLst>
      </pc:sldChg>
      <pc:sldChg chg="new del">
        <pc:chgData name="Christos Dalamagkas" userId="d8fa8ad5d6383732" providerId="LiveId" clId="{050DD060-F210-42D1-B829-0618D143900E}" dt="2020-11-08T21:57:13.061" v="9909" actId="47"/>
        <pc:sldMkLst>
          <pc:docMk/>
          <pc:sldMk cId="149827512" sldId="278"/>
        </pc:sldMkLst>
      </pc:sldChg>
      <pc:sldMasterChg chg="modSp modSldLayout">
        <pc:chgData name="Christos Dalamagkas" userId="d8fa8ad5d6383732" providerId="LiveId" clId="{050DD060-F210-42D1-B829-0618D143900E}" dt="2020-11-08T15:47:43.299" v="4643" actId="179"/>
        <pc:sldMasterMkLst>
          <pc:docMk/>
          <pc:sldMasterMk cId="1531817018" sldId="2147483744"/>
        </pc:sldMasterMkLst>
        <pc:spChg chg="mod">
          <ac:chgData name="Christos Dalamagkas" userId="d8fa8ad5d6383732" providerId="LiveId" clId="{050DD060-F210-42D1-B829-0618D143900E}" dt="2020-11-08T15:47:43.299" v="4643" actId="179"/>
          <ac:spMkLst>
            <pc:docMk/>
            <pc:sldMasterMk cId="1531817018" sldId="2147483744"/>
            <ac:spMk id="3" creationId="{00000000-0000-0000-0000-000000000000}"/>
          </ac:spMkLst>
        </pc:spChg>
        <pc:sldLayoutChg chg="modSp mod">
          <pc:chgData name="Christos Dalamagkas" userId="d8fa8ad5d6383732" providerId="LiveId" clId="{050DD060-F210-42D1-B829-0618D143900E}" dt="2020-11-08T15:47:27.013" v="4641" actId="12"/>
          <pc:sldLayoutMkLst>
            <pc:docMk/>
            <pc:sldMasterMk cId="1531817018" sldId="2147483744"/>
            <pc:sldLayoutMk cId="3909542408" sldId="2147483746"/>
          </pc:sldLayoutMkLst>
          <pc:spChg chg="mod">
            <ac:chgData name="Christos Dalamagkas" userId="d8fa8ad5d6383732" providerId="LiveId" clId="{050DD060-F210-42D1-B829-0618D143900E}" dt="2020-11-08T15:47:27.013" v="4641" actId="12"/>
            <ac:spMkLst>
              <pc:docMk/>
              <pc:sldMasterMk cId="1531817018" sldId="2147483744"/>
              <pc:sldLayoutMk cId="3909542408" sldId="214748374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F5F93-0858-4D07-B917-499EFADC030E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050E-0B01-479D-B2FC-5EFE698AF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050E-0B01-479D-B2FC-5EFE698AF9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050E-0B01-479D-B2FC-5EFE698AF9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2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9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4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1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sarigiannidis@uowm.gr" TargetMode="External"/><Relationship Id="rId2" Type="http://schemas.openxmlformats.org/officeDocument/2006/relationships/hyperlink" Target="mailto:cdalamagkas@uowm.g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5DB-A3BF-4F60-8AE7-600E06B4B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Mobile Communications and Orchestration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B1550-A8ED-4E5A-9E68-C3518BB4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7594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Part </a:t>
            </a:r>
            <a:r>
              <a:rPr lang="el-GR" dirty="0"/>
              <a:t>2</a:t>
            </a:r>
            <a:r>
              <a:rPr lang="en-GB" dirty="0"/>
              <a:t>/2 – introduction to the internet of things</a:t>
            </a:r>
          </a:p>
          <a:p>
            <a:r>
              <a:rPr lang="en-GB" dirty="0"/>
              <a:t>University of western Macedonia</a:t>
            </a:r>
          </a:p>
          <a:p>
            <a:r>
              <a:rPr lang="en-US" dirty="0"/>
              <a:t>Christos Dalamagkas – </a:t>
            </a:r>
            <a:r>
              <a:rPr lang="en-US" dirty="0">
                <a:hlinkClick r:id="rId2"/>
              </a:rPr>
              <a:t>cdalamagkas@uowm.gr</a:t>
            </a:r>
            <a:r>
              <a:rPr lang="en-US" dirty="0"/>
              <a:t> </a:t>
            </a:r>
          </a:p>
          <a:p>
            <a:r>
              <a:rPr lang="en-US" dirty="0"/>
              <a:t>Prof. Panagiotis </a:t>
            </a:r>
            <a:r>
              <a:rPr lang="en-US" dirty="0" err="1"/>
              <a:t>sarigiannidis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psarigiannidis@uowm.gr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7" y="4578405"/>
            <a:ext cx="874993" cy="8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F44A-94FB-4A7A-9FCC-66E4898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F197-B5F1-4A8D-91C4-ACDE2AA9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dirty="0"/>
              <a:t>Provides interface to install, manipulate and delete configurations on network devices (MSPI protocol)</a:t>
            </a:r>
          </a:p>
          <a:p>
            <a:pPr marL="176213" indent="-176213"/>
            <a:r>
              <a:rPr lang="en-GB" dirty="0"/>
              <a:t>Published in 2011 as RFC6241 -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is structured according to the YANG data model and communication is based on RPCs over a secure protocol</a:t>
            </a:r>
            <a:endParaRPr lang="en-GB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dirty="0"/>
              <a:t>4 Conceptual Layers, depicted bellow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9BC831-AEF9-4559-B61E-89F50F12FEDA}"/>
              </a:ext>
            </a:extLst>
          </p:cNvPr>
          <p:cNvSpPr txBox="1">
            <a:spLocks/>
          </p:cNvSpPr>
          <p:nvPr/>
        </p:nvSpPr>
        <p:spPr>
          <a:xfrm>
            <a:off x="5693832" y="3284376"/>
            <a:ext cx="5702301" cy="3226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Layer: Includes the payload of a query or a command. The validity of this layer is subject to the YANG standard.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 Layer: Determines the type of query or action performed by NETCONF (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get, get-config, edit-config, copy-config, delete-config, lock, unlock, close-session, kill-session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Messages: Type of NETCONF message (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rpc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rpc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-reply or hello message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Transport: Defines the secure protocol over which NETCONF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msgs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transmitted (SSH, TLS, HTTPS)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FD2EC-D8F5-4EC2-B6F8-E4C0C43CFB1B}"/>
              </a:ext>
            </a:extLst>
          </p:cNvPr>
          <p:cNvSpPr txBox="1"/>
          <p:nvPr/>
        </p:nvSpPr>
        <p:spPr>
          <a:xfrm>
            <a:off x="1246127" y="6462420"/>
            <a:ext cx="1123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https://www.cbtnuggets.com/blog/certifications/cisco/ccnp-enterprise-what-are-yang-netconf-restconf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80501-96DC-4764-A39F-4A0258AC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648269"/>
            <a:ext cx="5040689" cy="25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D4ED-FDC0-476C-BD72-064C9AF6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 Operations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42A68A-6137-4C0D-8C79-E86E9B286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359742"/>
              </p:ext>
            </p:extLst>
          </p:nvPr>
        </p:nvGraphicFramePr>
        <p:xfrm>
          <a:off x="1096963" y="1846263"/>
          <a:ext cx="10058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389">
                  <a:extLst>
                    <a:ext uri="{9D8B030D-6E8A-4147-A177-3AD203B41FA5}">
                      <a16:colId xmlns:a16="http://schemas.microsoft.com/office/drawing/2014/main" val="1869339679"/>
                    </a:ext>
                  </a:extLst>
                </a:gridCol>
                <a:gridCol w="7429011">
                  <a:extLst>
                    <a:ext uri="{9D8B030D-6E8A-4147-A177-3AD203B41FA5}">
                      <a16:colId xmlns:a16="http://schemas.microsoft.com/office/drawing/2014/main" val="4071712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&lt;get&gt;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Retrieve running configuration and device state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&lt;get-config&gt;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Retrieve all or part of specified configuration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&lt;edit-config&gt;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Loads all or part of a configuration to the specified configuration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&lt;copy-config&gt;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Replace an entire configuration data store with another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&lt;delete-config&gt;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Delete a configuration data store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5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&lt;commit&gt;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Copy candidate data store to running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&lt;lock&gt; / &lt;unlock&gt;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Lock or unlock the entire configuration data store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05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&lt;close-session&gt;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Graceful termination of NETCONF session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2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&lt;kill-session&gt;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Forced termination of NETCONF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90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48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43E3-7272-431E-8127-9928450F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RESTCONF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C2DA-B9EA-4330-90F6-CFED7CF2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GB" dirty="0"/>
              <a:t>HTTP-based configuration protocol, supporting both JSON and XML – Based too on YANG</a:t>
            </a:r>
          </a:p>
          <a:p>
            <a:r>
              <a:rPr lang="en-GB" dirty="0"/>
              <a:t>Defined by RFC8040</a:t>
            </a:r>
          </a:p>
          <a:p>
            <a:r>
              <a:rPr lang="en-GB" dirty="0"/>
              <a:t>RESTCONF is NOT a replacement of NETCONF – Provides a RESTful HTTP interface utilised to query and configure devices with NETCONF configuration datastores</a:t>
            </a:r>
          </a:p>
          <a:p>
            <a:r>
              <a:rPr lang="en-US" dirty="0"/>
              <a:t>Often used with Python and Requests library for automation/programmability tasks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C42A64-473D-4131-811B-C626AF05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4560" y="1933433"/>
            <a:ext cx="4917440" cy="3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EB1DB3C-7969-4950-A565-013A8F432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173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6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D216-3F5E-4B43-8289-A1BA16D9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RESTCONF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F82A5-BA5E-4744-8251-44023F4AF437}"/>
              </a:ext>
            </a:extLst>
          </p:cNvPr>
          <p:cNvSpPr txBox="1"/>
          <p:nvPr/>
        </p:nvSpPr>
        <p:spPr>
          <a:xfrm>
            <a:off x="725300" y="6386731"/>
            <a:ext cx="1050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https://github.com/CiscoDevNet/restconf-examples/blob/master/restconf-samplecode/vlans/xe-vlan.py#L102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2CE49-8C64-4303-9D6D-CB166E5A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3" y="1902437"/>
            <a:ext cx="10776375" cy="3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6B2-0E28-4233-A5DD-97017C1A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YANG – Yet Another Next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1AF1-9DC7-4F0D-AE06-6989B0FF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Unlike JSON and XML, YANG is a data modelling language </a:t>
            </a:r>
            <a:r>
              <a:rPr lang="en-GB" dirty="0">
                <a:sym typeface="Wingdings" panose="05000000000000000000" pitchFamily="2" charset="2"/>
              </a:rPr>
              <a:t> Defines the data schemas that formats like XML and JSON should follow</a:t>
            </a:r>
          </a:p>
          <a:p>
            <a:r>
              <a:rPr lang="en-GB" dirty="0">
                <a:sym typeface="Wingdings" panose="05000000000000000000" pitchFamily="2" charset="2"/>
              </a:rPr>
              <a:t>What is data model?  The attributes that an item should have. E.g. what are the attributes of an Ethernet interface?</a:t>
            </a:r>
          </a:p>
          <a:p>
            <a:r>
              <a:rPr lang="en-GB" dirty="0">
                <a:sym typeface="Wingdings" panose="05000000000000000000" pitchFamily="2" charset="2"/>
              </a:rPr>
              <a:t>Configuration protocols like NETCONF and RESTCONF use data schemas based on YANG</a:t>
            </a:r>
          </a:p>
          <a:p>
            <a:r>
              <a:rPr lang="en-GB" dirty="0">
                <a:sym typeface="Wingdings" panose="05000000000000000000" pitchFamily="2" charset="2"/>
              </a:rPr>
              <a:t>Defined in </a:t>
            </a:r>
            <a:r>
              <a:rPr lang="en-GB" dirty="0"/>
              <a:t>RFC6020 – Common data types are defined in RFC 6991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EFC3-7008-4D50-B5BC-195E9380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38" y="4118775"/>
            <a:ext cx="7351423" cy="210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5EECC-1D65-4E27-8DDB-8BB4065BCA5F}"/>
              </a:ext>
            </a:extLst>
          </p:cNvPr>
          <p:cNvSpPr txBox="1"/>
          <p:nvPr/>
        </p:nvSpPr>
        <p:spPr>
          <a:xfrm>
            <a:off x="599771" y="6492588"/>
            <a:ext cx="11984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https://www.netacad.com/sites/default/files/images/careers/Webinars/DevNet/devnet_session_7_networkprogrammability_yang_netconf_restconf.pdf</a:t>
            </a:r>
          </a:p>
        </p:txBody>
      </p:sp>
    </p:spTree>
    <p:extLst>
      <p:ext uri="{BB962C8B-B14F-4D97-AF65-F5344CB8AC3E}">
        <p14:creationId xmlns:p14="http://schemas.microsoft.com/office/powerpoint/2010/main" val="387357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D63C-31AE-4835-B545-4BC5511C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 vs RESTCONF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3EE549-AB79-4E22-AFAE-C2EA1007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08" y="1895926"/>
            <a:ext cx="11496638" cy="386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F9340-6EFD-4231-9EBC-1CF5141A34E4}"/>
              </a:ext>
            </a:extLst>
          </p:cNvPr>
          <p:cNvSpPr txBox="1"/>
          <p:nvPr/>
        </p:nvSpPr>
        <p:spPr>
          <a:xfrm>
            <a:off x="365760" y="5828306"/>
            <a:ext cx="369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NMS = Network Management System</a:t>
            </a:r>
          </a:p>
        </p:txBody>
      </p:sp>
      <p:pic>
        <p:nvPicPr>
          <p:cNvPr id="1026" name="Picture 2" descr="Postman | Press &amp; Media">
            <a:extLst>
              <a:ext uri="{FF2B5EF4-FFF2-40B4-BE49-F238E27FC236}">
                <a16:creationId xmlns:a16="http://schemas.microsoft.com/office/drawing/2014/main" id="{83EF3081-A680-47A6-84B3-75626308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725" y="1011981"/>
            <a:ext cx="945989" cy="8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2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B692-D3E8-4844-A632-1246230E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Controllers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F472C-8B76-4EBB-BC1D-B11A6653A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SDN Controller undertake flow control for improved network management and performance</a:t>
            </a:r>
          </a:p>
          <a:p>
            <a:r>
              <a:rPr lang="en-US" dirty="0"/>
              <a:t>SDN Controllers utilize CPSIs to interact with network devices (e.g. OpenFlow)</a:t>
            </a:r>
          </a:p>
          <a:p>
            <a:r>
              <a:rPr lang="en-US" dirty="0"/>
              <a:t>Most of them are Python or JAVA based</a:t>
            </a:r>
          </a:p>
          <a:p>
            <a:endParaRPr lang="en-US" dirty="0"/>
          </a:p>
        </p:txBody>
      </p:sp>
      <p:pic>
        <p:nvPicPr>
          <p:cNvPr id="2050" name="Picture 2" descr="OpenDaylight, open-source, software-defined networking, gets real with  first release | ZDNet">
            <a:extLst>
              <a:ext uri="{FF2B5EF4-FFF2-40B4-BE49-F238E27FC236}">
                <a16:creationId xmlns:a16="http://schemas.microsoft.com/office/drawing/2014/main" id="{A952FFDC-4ECA-452B-A675-3530F013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1" y="3176703"/>
            <a:ext cx="4125522" cy="1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” Floodlight OpenFlow Controller – Debian Wheezy – n40lab">
            <a:extLst>
              <a:ext uri="{FF2B5EF4-FFF2-40B4-BE49-F238E27FC236}">
                <a16:creationId xmlns:a16="http://schemas.microsoft.com/office/drawing/2014/main" id="{DF9D5694-8058-40DD-B0F8-BB68D386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14" y="3290091"/>
            <a:ext cx="2338572" cy="1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yu SDN Framework">
            <a:extLst>
              <a:ext uri="{FF2B5EF4-FFF2-40B4-BE49-F238E27FC236}">
                <a16:creationId xmlns:a16="http://schemas.microsoft.com/office/drawing/2014/main" id="{F49F17E7-C2B9-4AA1-A217-D9133BC4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89" y="2867047"/>
            <a:ext cx="2456953" cy="19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 Network Operating System (ONOS) SDN Controller for SDN/NFV Solutions">
            <a:extLst>
              <a:ext uri="{FF2B5EF4-FFF2-40B4-BE49-F238E27FC236}">
                <a16:creationId xmlns:a16="http://schemas.microsoft.com/office/drawing/2014/main" id="{929BC021-8946-44B5-85F7-9C0C3CAC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3" y="4540244"/>
            <a:ext cx="2540023" cy="16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EE23-E40E-495F-95F5-054C086ED2A3}"/>
              </a:ext>
            </a:extLst>
          </p:cNvPr>
          <p:cNvSpPr txBox="1"/>
          <p:nvPr/>
        </p:nvSpPr>
        <p:spPr>
          <a:xfrm>
            <a:off x="9722017" y="2867047"/>
            <a:ext cx="124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Ryu SDN Framework</a:t>
            </a:r>
          </a:p>
        </p:txBody>
      </p:sp>
      <p:pic>
        <p:nvPicPr>
          <p:cNvPr id="2058" name="Picture 10" descr="GitHub - faucetsdn/faucet: FAUCET is an OpenFlow controller for multi table  OpenFlow 1.3 switches, that implements layer 2 switching, VLANs, ACLs, and  layer 3 IPv4 and IPv6 routing.">
            <a:extLst>
              <a:ext uri="{FF2B5EF4-FFF2-40B4-BE49-F238E27FC236}">
                <a16:creationId xmlns:a16="http://schemas.microsoft.com/office/drawing/2014/main" id="{AC082F0C-01B5-4CB1-B754-F7056582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14" y="4778740"/>
            <a:ext cx="1248355" cy="12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9CA0-C594-4382-A5F6-406F1895DB92}"/>
              </a:ext>
            </a:extLst>
          </p:cNvPr>
          <p:cNvSpPr txBox="1"/>
          <p:nvPr/>
        </p:nvSpPr>
        <p:spPr>
          <a:xfrm>
            <a:off x="5125496" y="6005998"/>
            <a:ext cx="12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Faucet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DA5AB-E78C-4D65-A9C8-40A90A86A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552" y="5120641"/>
            <a:ext cx="4201128" cy="432843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5ABF417-35AC-4933-9F7E-93B20FFD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38" y="5641088"/>
            <a:ext cx="672759" cy="67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2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2C01-5BD0-492A-A01C-8CA96CA6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Switches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2AC41-99F3-4A0A-835C-9FDA04F7F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900" y="1845733"/>
            <a:ext cx="5677282" cy="4445063"/>
          </a:xfrm>
        </p:spPr>
        <p:txBody>
          <a:bodyPr>
            <a:normAutofit/>
          </a:bodyPr>
          <a:lstStyle/>
          <a:p>
            <a:r>
              <a:rPr lang="en-GB" dirty="0"/>
              <a:t>A switch controlled by and OpenFlow SDN Controller includes the following structures:</a:t>
            </a:r>
          </a:p>
          <a:p>
            <a:pPr lvl="1"/>
            <a:r>
              <a:rPr lang="en-GB" dirty="0"/>
              <a:t>Flow tables: Store rules that match incoming frames based on specific criteria </a:t>
            </a:r>
          </a:p>
          <a:p>
            <a:pPr lvl="1"/>
            <a:r>
              <a:rPr lang="en-GB" dirty="0"/>
              <a:t>Group tables: Apply more complicated rules on matching flows, e.g. load balancing</a:t>
            </a:r>
          </a:p>
          <a:p>
            <a:pPr lvl="1"/>
            <a:r>
              <a:rPr lang="en-GB" dirty="0"/>
              <a:t>Meter tables: Apply QoS policies on matching flows, including traffic policing or editing DSCP fields</a:t>
            </a:r>
          </a:p>
          <a:p>
            <a:r>
              <a:rPr lang="en-GB" dirty="0"/>
              <a:t>SDN Switches can be either hardware or software-based</a:t>
            </a:r>
          </a:p>
          <a:p>
            <a:pPr lvl="1"/>
            <a:r>
              <a:rPr lang="en-GB" dirty="0"/>
              <a:t>Software-based SDN switches can undertake communications between VMs inside a hypervisor</a:t>
            </a:r>
          </a:p>
          <a:p>
            <a:pPr lvl="1"/>
            <a:r>
              <a:rPr lang="en-GB" dirty="0"/>
              <a:t>Hardware-based SDN switches empower communications between servers in data centres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190A5-EB3F-4BB1-83D1-687C3DF87D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7" y="2316937"/>
            <a:ext cx="5224449" cy="3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545A-97F7-4407-85CE-42003D72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Switches</a:t>
            </a:r>
          </a:p>
        </p:txBody>
      </p:sp>
      <p:pic>
        <p:nvPicPr>
          <p:cNvPr id="5122" name="Picture 2" descr="Open vSwitch - Wikipedia">
            <a:extLst>
              <a:ext uri="{FF2B5EF4-FFF2-40B4-BE49-F238E27FC236}">
                <a16:creationId xmlns:a16="http://schemas.microsoft.com/office/drawing/2014/main" id="{0B903108-566B-4A8A-9CD1-EA1B5AD8DD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22" y="2005584"/>
            <a:ext cx="2716506" cy="17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P - JL256A - Aruba 2930F 48G PoE+ 4SFP+ - Switch - L3 new and refurbished  buy online low prices">
            <a:extLst>
              <a:ext uri="{FF2B5EF4-FFF2-40B4-BE49-F238E27FC236}">
                <a16:creationId xmlns:a16="http://schemas.microsoft.com/office/drawing/2014/main" id="{3FD08ED6-A5D1-434F-8E5B-7B8A0F5D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56" y="1855601"/>
            <a:ext cx="4034166" cy="2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entec V350 Product Introduction">
            <a:extLst>
              <a:ext uri="{FF2B5EF4-FFF2-40B4-BE49-F238E27FC236}">
                <a16:creationId xmlns:a16="http://schemas.microsoft.com/office/drawing/2014/main" id="{8BAC8462-D403-461F-B9A0-003C7C61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0" y="4225291"/>
            <a:ext cx="51054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isco Nexus 9000 Series,CISCO">
            <a:extLst>
              <a:ext uri="{FF2B5EF4-FFF2-40B4-BE49-F238E27FC236}">
                <a16:creationId xmlns:a16="http://schemas.microsoft.com/office/drawing/2014/main" id="{1D4A6A0E-E2A2-4B17-BACC-845A55DF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11" y="3584059"/>
            <a:ext cx="47625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EC ProgrammableFlow Switch - NEC Enterprise Solutions">
            <a:extLst>
              <a:ext uri="{FF2B5EF4-FFF2-40B4-BE49-F238E27FC236}">
                <a16:creationId xmlns:a16="http://schemas.microsoft.com/office/drawing/2014/main" id="{69B059AF-CB83-47D7-8D7E-A3CE04B5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22" y="1855601"/>
            <a:ext cx="3580578" cy="14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NoviSwitch - SDN Programmable Network Switch - OpenFlow Switch | NoviFlow">
            <a:extLst>
              <a:ext uri="{FF2B5EF4-FFF2-40B4-BE49-F238E27FC236}">
                <a16:creationId xmlns:a16="http://schemas.microsoft.com/office/drawing/2014/main" id="{739332D1-4C7F-4851-97E7-A14453FE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36884" r="4892" b="18042"/>
          <a:stretch/>
        </p:blipFill>
        <p:spPr bwMode="auto">
          <a:xfrm>
            <a:off x="4919968" y="510343"/>
            <a:ext cx="6413938" cy="11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curity Load Balancer | High-Performance SDN NOS | SDN Switches">
            <a:extLst>
              <a:ext uri="{FF2B5EF4-FFF2-40B4-BE49-F238E27FC236}">
                <a16:creationId xmlns:a16="http://schemas.microsoft.com/office/drawing/2014/main" id="{5EBAB618-DC05-4844-A339-DF87D056A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4"/>
          <a:stretch/>
        </p:blipFill>
        <p:spPr bwMode="auto">
          <a:xfrm>
            <a:off x="7428517" y="12951"/>
            <a:ext cx="2241988" cy="6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106CABFB-2920-4C1D-80D3-4C54C30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505" y="2142099"/>
            <a:ext cx="1353098" cy="3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isco Systems, Inc. Cisco Nexus 7000 Series Switches - Citrix Ready  Marketplace">
            <a:extLst>
              <a:ext uri="{FF2B5EF4-FFF2-40B4-BE49-F238E27FC236}">
                <a16:creationId xmlns:a16="http://schemas.microsoft.com/office/drawing/2014/main" id="{33F759C5-2008-4D59-A6A5-6DF0923AB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7" b="23178"/>
          <a:stretch/>
        </p:blipFill>
        <p:spPr bwMode="auto">
          <a:xfrm>
            <a:off x="10570302" y="5313766"/>
            <a:ext cx="1170755" cy="6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D05A4-57FB-4AED-8194-64AA2DA1BDCA}"/>
              </a:ext>
            </a:extLst>
          </p:cNvPr>
          <p:cNvSpPr txBox="1"/>
          <p:nvPr/>
        </p:nvSpPr>
        <p:spPr>
          <a:xfrm>
            <a:off x="8199691" y="5939327"/>
            <a:ext cx="24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Cisco Nexus 9000 Series</a:t>
            </a:r>
          </a:p>
        </p:txBody>
      </p:sp>
      <p:pic>
        <p:nvPicPr>
          <p:cNvPr id="5142" name="Picture 22" descr="Centec Networks (@CentecNetworks) | Twitter">
            <a:extLst>
              <a:ext uri="{FF2B5EF4-FFF2-40B4-BE49-F238E27FC236}">
                <a16:creationId xmlns:a16="http://schemas.microsoft.com/office/drawing/2014/main" id="{DDD0993C-76E2-4F19-BA58-BB559363B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6" b="39626"/>
          <a:stretch/>
        </p:blipFill>
        <p:spPr bwMode="auto">
          <a:xfrm>
            <a:off x="1677684" y="5161765"/>
            <a:ext cx="2368750" cy="6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74AA8-68B4-471B-9070-CF93DF27500D}"/>
              </a:ext>
            </a:extLst>
          </p:cNvPr>
          <p:cNvSpPr txBox="1"/>
          <p:nvPr/>
        </p:nvSpPr>
        <p:spPr>
          <a:xfrm>
            <a:off x="5293914" y="2003619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Aruba 2930F Series</a:t>
            </a:r>
          </a:p>
        </p:txBody>
      </p:sp>
      <p:pic>
        <p:nvPicPr>
          <p:cNvPr id="15" name="Picture 2" descr="Open vSwitch - Wikipedia">
            <a:extLst>
              <a:ext uri="{FF2B5EF4-FFF2-40B4-BE49-F238E27FC236}">
                <a16:creationId xmlns:a16="http://schemas.microsoft.com/office/drawing/2014/main" id="{3FA204CA-A72D-4460-B2FD-98843E64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08" y="4281245"/>
            <a:ext cx="477372" cy="31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3F65-CA69-4500-9FE3-6C06EC22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The Ryu SDN 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B03-D51F-4C0F-8A9B-506643BE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7551420" cy="4023360"/>
          </a:xfrm>
        </p:spPr>
        <p:txBody>
          <a:bodyPr/>
          <a:lstStyle/>
          <a:p>
            <a:r>
              <a:rPr lang="en-GB" dirty="0"/>
              <a:t>Ryu is a Python library used to develop SDN Controllers</a:t>
            </a:r>
          </a:p>
          <a:p>
            <a:r>
              <a:rPr lang="en-US" dirty="0"/>
              <a:t>Ryu provides a set of core libraries and scripts that implement basic functionalities of an SDN Controller:</a:t>
            </a:r>
          </a:p>
          <a:p>
            <a:pPr lvl="1"/>
            <a:r>
              <a:rPr lang="en-US" dirty="0" err="1"/>
              <a:t>SimpleSwitch</a:t>
            </a:r>
            <a:r>
              <a:rPr lang="en-US" dirty="0"/>
              <a:t> – Decides how to forward network traffic</a:t>
            </a:r>
          </a:p>
          <a:p>
            <a:pPr lvl="1"/>
            <a:r>
              <a:rPr lang="en-US" dirty="0" err="1"/>
              <a:t>Ofctl_rest</a:t>
            </a:r>
            <a:r>
              <a:rPr lang="en-US" dirty="0"/>
              <a:t> – A web service that provides a REST interface to retrieve information about the network topology in JSON format</a:t>
            </a:r>
          </a:p>
          <a:p>
            <a:pPr lvl="1"/>
            <a:r>
              <a:rPr lang="en-US" dirty="0"/>
              <a:t>Topology – Leverages Link-Layer Discovery Protocol (LLDP) to discover the network topology</a:t>
            </a:r>
          </a:p>
          <a:p>
            <a:r>
              <a:rPr lang="en-US" dirty="0"/>
              <a:t>In the </a:t>
            </a:r>
            <a:r>
              <a:rPr lang="en-US" b="1" dirty="0"/>
              <a:t>SDN-</a:t>
            </a:r>
            <a:r>
              <a:rPr lang="en-US" b="1" dirty="0" err="1"/>
              <a:t>microSENSE</a:t>
            </a:r>
            <a:r>
              <a:rPr lang="en-US" b="1" dirty="0"/>
              <a:t> </a:t>
            </a:r>
            <a:r>
              <a:rPr lang="en-US" dirty="0"/>
              <a:t>project, a Horizon 2020 program funded by EU, we use Apache Zookeeper to provide fault tolerance to the SDN Controller </a:t>
            </a:r>
          </a:p>
        </p:txBody>
      </p:sp>
      <p:pic>
        <p:nvPicPr>
          <p:cNvPr id="1026" name="Picture 2" descr="Ryu Logo - Ryu Sdn Controller, HD Png Download , Transparent Png Image -  PNGitem">
            <a:extLst>
              <a:ext uri="{FF2B5EF4-FFF2-40B4-BE49-F238E27FC236}">
                <a16:creationId xmlns:a16="http://schemas.microsoft.com/office/drawing/2014/main" id="{FE55EEE5-F9FC-4DE0-8745-67DAD6A1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1" y="1775460"/>
            <a:ext cx="3295649" cy="25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ache ZooKeeper - Wikipedia">
            <a:extLst>
              <a:ext uri="{FF2B5EF4-FFF2-40B4-BE49-F238E27FC236}">
                <a16:creationId xmlns:a16="http://schemas.microsoft.com/office/drawing/2014/main" id="{1DF2A019-1B40-4C55-847A-97BBD845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90" y="4397481"/>
            <a:ext cx="272101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41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334-B518-4B81-80BC-6D3967C7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21A6-AAED-4F92-8754-AA37F5F0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SDN</a:t>
            </a:r>
          </a:p>
          <a:p>
            <a:pPr lvl="1"/>
            <a:r>
              <a:rPr lang="en-GB" dirty="0"/>
              <a:t>SDN architecture</a:t>
            </a:r>
          </a:p>
          <a:p>
            <a:pPr lvl="1"/>
            <a:r>
              <a:rPr lang="en-GB" dirty="0"/>
              <a:t>Southbound protocols (CPSI / MPSI)</a:t>
            </a:r>
          </a:p>
          <a:p>
            <a:pPr lvl="1"/>
            <a:r>
              <a:rPr lang="en-GB" dirty="0"/>
              <a:t>SDN controllers and SDN switches</a:t>
            </a:r>
          </a:p>
          <a:p>
            <a:r>
              <a:rPr lang="en-US" dirty="0"/>
              <a:t>Introduction to NFV</a:t>
            </a:r>
          </a:p>
          <a:p>
            <a:pPr lvl="1"/>
            <a:r>
              <a:rPr lang="en-US" dirty="0"/>
              <a:t>NFV architecture</a:t>
            </a:r>
          </a:p>
          <a:p>
            <a:pPr lvl="1"/>
            <a:r>
              <a:rPr lang="en-US" dirty="0"/>
              <a:t>SDN vs NFV</a:t>
            </a:r>
          </a:p>
          <a:p>
            <a:pPr lvl="1"/>
            <a:r>
              <a:rPr lang="en-US" dirty="0"/>
              <a:t>Orchestration</a:t>
            </a:r>
          </a:p>
          <a:p>
            <a:r>
              <a:rPr lang="en-US" dirty="0"/>
              <a:t>SDN/NFV-enabled 5G management</a:t>
            </a:r>
          </a:p>
          <a:p>
            <a:r>
              <a:rPr lang="en-US" dirty="0"/>
              <a:t>SDN Controller Demo </a:t>
            </a:r>
          </a:p>
        </p:txBody>
      </p:sp>
    </p:spTree>
    <p:extLst>
      <p:ext uri="{BB962C8B-B14F-4D97-AF65-F5344CB8AC3E}">
        <p14:creationId xmlns:p14="http://schemas.microsoft.com/office/powerpoint/2010/main" val="41504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77F4-73B2-4E18-9E33-2B033746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263527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The Ryu architecture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27392-972B-455D-B17B-764256C0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" y="896630"/>
            <a:ext cx="7530085" cy="506474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FF5856-CBD5-4EAF-8939-121BE5F7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1810139"/>
            <a:ext cx="3690257" cy="405895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ryu</a:t>
            </a:r>
            <a:r>
              <a:rPr lang="en-GB" dirty="0"/>
              <a:t>-manager process ‘runs’ multiple python scripts as independent network apps</a:t>
            </a:r>
          </a:p>
          <a:p>
            <a:r>
              <a:rPr lang="en-GB" dirty="0"/>
              <a:t>Ryu is event driven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Ofp</a:t>
            </a:r>
            <a:r>
              <a:rPr lang="en-GB" dirty="0"/>
              <a:t> controller is the core app which generates events</a:t>
            </a:r>
          </a:p>
          <a:p>
            <a:r>
              <a:rPr lang="en-GB" dirty="0" err="1"/>
              <a:t>RyuApps</a:t>
            </a:r>
            <a:r>
              <a:rPr lang="en-GB" dirty="0"/>
              <a:t> listen and act on events (e.g. link dropped, new incoming frame forwarded by a switch, disconnection of an SDN switch)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4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8FE1-8A89-4E16-8990-C5214E32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Function Virtualization (NFV)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63B2-B90F-482F-ADEA-367283D4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836" y="1845734"/>
            <a:ext cx="5329844" cy="4023360"/>
          </a:xfrm>
        </p:spPr>
        <p:txBody>
          <a:bodyPr/>
          <a:lstStyle/>
          <a:p>
            <a:r>
              <a:rPr lang="en-US" dirty="0"/>
              <a:t>NFV is the decoupling of network functions from proprietary hardware appliances and running them as software in virtual machines (or containers)</a:t>
            </a:r>
          </a:p>
          <a:p>
            <a:r>
              <a:rPr lang="en-US" dirty="0"/>
              <a:t>Various networks functions, like firewalls, traffic control and routing, are called virtual network functions (VNFs)</a:t>
            </a:r>
          </a:p>
          <a:p>
            <a:r>
              <a:rPr lang="en-US" dirty="0"/>
              <a:t>The European Telecommunications Standards Institute (ETSI) defined a high-level architectural framework and design philosophy to foster the adoption of virtualization </a:t>
            </a:r>
          </a:p>
        </p:txBody>
      </p:sp>
      <p:pic>
        <p:nvPicPr>
          <p:cNvPr id="4098" name="Picture 2" descr="What is NFV (Network Functions Virtualization)? Definition">
            <a:extLst>
              <a:ext uri="{FF2B5EF4-FFF2-40B4-BE49-F238E27FC236}">
                <a16:creationId xmlns:a16="http://schemas.microsoft.com/office/drawing/2014/main" id="{F9D3E9BD-55B9-4D2A-945D-B352C6A0D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0" y="1845734"/>
            <a:ext cx="519672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C37AB-6F17-41D9-9FC6-EFB8C6BCEAC4}"/>
              </a:ext>
            </a:extLst>
          </p:cNvPr>
          <p:cNvSpPr txBox="1"/>
          <p:nvPr/>
        </p:nvSpPr>
        <p:spPr>
          <a:xfrm>
            <a:off x="1621656" y="6439876"/>
            <a:ext cx="1123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https://www.etsi.org/deliver/etsi_gs/NFV/001_099/002/01.01.01_60/gs_NFV002v010101p.pdf</a:t>
            </a:r>
          </a:p>
        </p:txBody>
      </p:sp>
    </p:spTree>
    <p:extLst>
      <p:ext uri="{BB962C8B-B14F-4D97-AF65-F5344CB8AC3E}">
        <p14:creationId xmlns:p14="http://schemas.microsoft.com/office/powerpoint/2010/main" val="34243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8BE0-7B37-43FE-A0AC-CD21428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NFV </a:t>
            </a:r>
            <a:r>
              <a:rPr lang="en-GB" baseline="30000" dirty="0"/>
              <a:t>(official)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C234-AB23-4677-B608-0D0E26543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40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Improved capital efficiency compared with dedicated hardware</a:t>
            </a:r>
          </a:p>
          <a:p>
            <a:pPr lvl="1"/>
            <a:r>
              <a:rPr lang="en-GB" dirty="0"/>
              <a:t>Commercial-off-the-shelf (COTS) hardware provides NFs through software virtualisation techniques</a:t>
            </a:r>
          </a:p>
          <a:p>
            <a:pPr lvl="1"/>
            <a:r>
              <a:rPr lang="en-GB" dirty="0"/>
              <a:t>Hardware is abstracted and shared with multiple NFs</a:t>
            </a:r>
          </a:p>
          <a:p>
            <a:r>
              <a:rPr lang="en-GB" b="1" dirty="0"/>
              <a:t>Scalability</a:t>
            </a:r>
            <a:r>
              <a:rPr lang="en-GB" dirty="0"/>
              <a:t> according to usage and </a:t>
            </a:r>
            <a:r>
              <a:rPr lang="en-GB" b="1" dirty="0"/>
              <a:t>flexibility</a:t>
            </a:r>
            <a:r>
              <a:rPr lang="en-GB" dirty="0"/>
              <a:t> for deploying VNFs in general-use hardware</a:t>
            </a:r>
          </a:p>
          <a:p>
            <a:pPr lvl="1"/>
            <a:r>
              <a:rPr lang="en-GB" dirty="0"/>
              <a:t>Software can be easily relocated to different sites: Nearer to the customer, in central offices or datacentres</a:t>
            </a:r>
          </a:p>
          <a:p>
            <a:r>
              <a:rPr lang="en-GB" dirty="0"/>
              <a:t>Rapid service innovation through software-based </a:t>
            </a:r>
            <a:r>
              <a:rPr lang="en-GB" b="1" dirty="0"/>
              <a:t>agile</a:t>
            </a:r>
            <a:r>
              <a:rPr lang="en-GB" dirty="0"/>
              <a:t> service deployment</a:t>
            </a:r>
            <a:endParaRPr lang="el-GR" dirty="0"/>
          </a:p>
          <a:p>
            <a:pPr lvl="1"/>
            <a:r>
              <a:rPr lang="en-GB" dirty="0"/>
              <a:t>CI/CD – Continuous Integration / Continuous Testing / Continuous Deployment</a:t>
            </a:r>
          </a:p>
          <a:p>
            <a:r>
              <a:rPr lang="en-GB" dirty="0"/>
              <a:t>Improved operational </a:t>
            </a:r>
            <a:r>
              <a:rPr lang="en-GB" b="1" dirty="0"/>
              <a:t>efficiency</a:t>
            </a:r>
            <a:r>
              <a:rPr lang="en-GB" dirty="0"/>
              <a:t> resulting from common automation procedures</a:t>
            </a:r>
          </a:p>
          <a:p>
            <a:r>
              <a:rPr lang="en-GB" b="1" dirty="0"/>
              <a:t>Reduced power usage </a:t>
            </a:r>
            <a:r>
              <a:rPr lang="en-GB" dirty="0"/>
              <a:t>by migrating workloads and powering down unused hardware</a:t>
            </a:r>
          </a:p>
          <a:p>
            <a:r>
              <a:rPr lang="en-GB" dirty="0"/>
              <a:t>Standardised and open interfaces between VNFs and the infrastructure and management entities so that any of the decoupled elements can be provided by different vendors (</a:t>
            </a:r>
            <a:r>
              <a:rPr lang="en-GB" b="1" dirty="0"/>
              <a:t>Interoperability</a:t>
            </a:r>
            <a:r>
              <a:rPr lang="en-GB" dirty="0"/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NFV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/>
          <a:lstStyle/>
          <a:p>
            <a:pPr marL="271463" indent="-188913"/>
            <a:r>
              <a:rPr lang="en-GB" dirty="0"/>
              <a:t>Standardized x86 computing hardware</a:t>
            </a:r>
          </a:p>
          <a:p>
            <a:pPr marL="271463" indent="-188913"/>
            <a:r>
              <a:rPr lang="en-GB" dirty="0"/>
              <a:t>Physical storage and network devices</a:t>
            </a:r>
          </a:p>
          <a:p>
            <a:pPr marL="271463" indent="-188913"/>
            <a:r>
              <a:rPr lang="en-GB" dirty="0"/>
              <a:t>Provides the virtualization layer, which abstracts hardware resources into virtual ones in order to be allocated to VNFs</a:t>
            </a:r>
          </a:p>
          <a:p>
            <a:pPr marL="271463" indent="-188913"/>
            <a:r>
              <a:rPr lang="en-GB" dirty="0"/>
              <a:t>Provides virtual storage and network resources</a:t>
            </a:r>
          </a:p>
          <a:p>
            <a:pPr marL="271463" indent="-188913"/>
            <a:r>
              <a:rPr lang="en-GB" dirty="0"/>
              <a:t>Provides the hypervisor and the management of the virtual infrastructure via the Virtual Infrastructure Manager (VIM)</a:t>
            </a:r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202127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Virtual Network Functions (VNF)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Run on top of the NFVI</a:t>
            </a:r>
          </a:p>
          <a:p>
            <a:r>
              <a:rPr lang="en-GB" dirty="0"/>
              <a:t>VNFs can be:</a:t>
            </a:r>
          </a:p>
          <a:p>
            <a:pPr lvl="1"/>
            <a:r>
              <a:rPr lang="en-GB" dirty="0"/>
              <a:t>Virtual Routers (Cisco CSR 1000V)</a:t>
            </a:r>
          </a:p>
          <a:p>
            <a:pPr lvl="1"/>
            <a:r>
              <a:rPr lang="en-GB" dirty="0"/>
              <a:t>Virtual Switches (Open </a:t>
            </a:r>
            <a:r>
              <a:rPr lang="en-GB" dirty="0" err="1"/>
              <a:t>vSwitch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SD-WAN</a:t>
            </a:r>
          </a:p>
          <a:p>
            <a:pPr lvl="1"/>
            <a:r>
              <a:rPr lang="en-GB" dirty="0"/>
              <a:t>Firewalls (</a:t>
            </a:r>
            <a:r>
              <a:rPr lang="en-GB" dirty="0" err="1"/>
              <a:t>pfSense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QoS engines</a:t>
            </a:r>
          </a:p>
          <a:p>
            <a:r>
              <a:rPr lang="en-GB" dirty="0"/>
              <a:t>VNFs are deployed remotely on-demand</a:t>
            </a:r>
          </a:p>
          <a:p>
            <a:r>
              <a:rPr lang="en-GB" dirty="0"/>
              <a:t>No need for field engineers, cabling etc</a:t>
            </a:r>
          </a:p>
          <a:p>
            <a:r>
              <a:rPr lang="en-GB" dirty="0"/>
              <a:t>Multiple VNFs can be aggregated to a single Network Service (NS)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50066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Network Services </a:t>
            </a:r>
            <a:r>
              <a:rPr lang="en-GB" sz="4400" dirty="0"/>
              <a:t>(NS)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VNFs connect with one another to create Network Services (NS)</a:t>
            </a:r>
          </a:p>
          <a:p>
            <a:r>
              <a:rPr lang="en-GB" dirty="0"/>
              <a:t>NS are orchestrated by the NFV Orchestrator</a:t>
            </a:r>
          </a:p>
          <a:p>
            <a:r>
              <a:rPr lang="en-GB" dirty="0"/>
              <a:t>An NS is comprised of the following:</a:t>
            </a:r>
          </a:p>
          <a:p>
            <a:pPr lvl="1"/>
            <a:r>
              <a:rPr lang="en-GB" dirty="0"/>
              <a:t>Individual VNFs that implement distinct functionalities</a:t>
            </a:r>
          </a:p>
          <a:p>
            <a:pPr lvl="1"/>
            <a:r>
              <a:rPr lang="en-GB" dirty="0"/>
              <a:t>Virtual Links: Layer 2 connections between VNFs</a:t>
            </a:r>
          </a:p>
          <a:p>
            <a:pPr lvl="1"/>
            <a:r>
              <a:rPr lang="en-GB" dirty="0"/>
              <a:t>VNF Forwarding Graphs (VNF-FG), traffic flows between VNFs</a:t>
            </a:r>
          </a:p>
          <a:p>
            <a:r>
              <a:rPr lang="en-GB" dirty="0"/>
              <a:t>Network Service Descriptors (NSDs) are templates (JSON or TOSCA) describing the deployment of a NS, including</a:t>
            </a:r>
          </a:p>
          <a:p>
            <a:pPr lvl="1"/>
            <a:r>
              <a:rPr lang="en-GB" dirty="0"/>
              <a:t>Service topology (VNFs + VNF-FGs + Virtual Links)</a:t>
            </a:r>
          </a:p>
          <a:p>
            <a:pPr lvl="1"/>
            <a:r>
              <a:rPr lang="en-GB" dirty="0"/>
              <a:t>Service characteristics, e.g. SLA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https://telcocloudbridge.com/blog/beginners-guide-to-network-service-and-vnf-forwarding-graph-in-nfv/</a:t>
            </a:r>
          </a:p>
        </p:txBody>
      </p:sp>
    </p:spTree>
    <p:extLst>
      <p:ext uri="{BB962C8B-B14F-4D97-AF65-F5344CB8AC3E}">
        <p14:creationId xmlns:p14="http://schemas.microsoft.com/office/powerpoint/2010/main" val="181359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46740-4CF2-4AD6-AE58-E9F9E5D9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NSD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7B935-8FE8-43BB-B663-F3CF41C73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" r="738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BFD1-C97C-4655-9B70-A2EF64996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NS name</a:t>
            </a:r>
          </a:p>
          <a:p>
            <a:r>
              <a:rPr lang="en-GB" dirty="0"/>
              <a:t>NS vendor</a:t>
            </a:r>
          </a:p>
          <a:p>
            <a:r>
              <a:rPr lang="en-GB" dirty="0"/>
              <a:t>NS version</a:t>
            </a:r>
          </a:p>
          <a:p>
            <a:r>
              <a:rPr lang="en-GB" dirty="0" err="1"/>
              <a:t>vnfd</a:t>
            </a:r>
            <a:r>
              <a:rPr lang="en-GB" dirty="0"/>
              <a:t>: VNFs that consist the NSD (iperf3 Server and iperf3 client – Omitted from this example)</a:t>
            </a:r>
          </a:p>
          <a:p>
            <a:r>
              <a:rPr lang="en-GB" dirty="0" err="1"/>
              <a:t>vld</a:t>
            </a:r>
            <a:r>
              <a:rPr lang="en-GB" dirty="0"/>
              <a:t>: Virtual links (a single L2 broadcast domain named “private”)</a:t>
            </a:r>
          </a:p>
          <a:p>
            <a:r>
              <a:rPr lang="en-US" dirty="0" err="1"/>
              <a:t>vnf_dependency</a:t>
            </a:r>
            <a:r>
              <a:rPr lang="en-US" dirty="0"/>
              <a:t>: (Optional) Requirements and dependencies between the VNFs</a:t>
            </a:r>
          </a:p>
          <a:p>
            <a:pPr lvl="1"/>
            <a:r>
              <a:rPr lang="en-US" dirty="0"/>
              <a:t>The source VNF provides information (e.g. configuration parameters) to the target VNF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803EC-FD9B-4EEA-9F49-D46851D50C9C}"/>
              </a:ext>
            </a:extLst>
          </p:cNvPr>
          <p:cNvSpPr txBox="1"/>
          <p:nvPr/>
        </p:nvSpPr>
        <p:spPr>
          <a:xfrm>
            <a:off x="4654296" y="6447526"/>
            <a:ext cx="726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https://openbaton.github.io/documentation/tutorial-docker/#iperf-nsd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4E417-AE8F-4FD0-B64B-D2B20892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049" y="103135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5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NFV MANO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/>
          </a:bodyPr>
          <a:lstStyle/>
          <a:p>
            <a:r>
              <a:rPr lang="en-GB" dirty="0"/>
              <a:t>NFV Management and Network Orchestration (MANO) is a framework developed by ETSI to coordinate NFVI, VNFs and VMs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ETSI MANO</a:t>
            </a:r>
            <a:endParaRPr lang="en-GB" b="1" dirty="0"/>
          </a:p>
          <a:p>
            <a:r>
              <a:rPr lang="en-GB" dirty="0"/>
              <a:t>NFV MANO uses templates that allow admins to deploy a variety of VNFs and NS</a:t>
            </a:r>
          </a:p>
          <a:p>
            <a:r>
              <a:rPr lang="en-GB" dirty="0"/>
              <a:t>NFV MANO is comprised of three functional areas:</a:t>
            </a:r>
          </a:p>
          <a:p>
            <a:pPr lvl="1"/>
            <a:r>
              <a:rPr lang="en-GB" dirty="0"/>
              <a:t>NFV Orchestrator </a:t>
            </a:r>
            <a:r>
              <a:rPr lang="en-GB" dirty="0">
                <a:sym typeface="Wingdings" panose="05000000000000000000" pitchFamily="2" charset="2"/>
              </a:rPr>
              <a:t> Focuses on NS and resource orchestration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VNF Manager  Focuses on management of VNFs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Virtual Infrastructure Manager  Controls and manages the NFVI compute, storage and network resources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1498400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397377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FBA-7725-4595-8314-C6490BD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Orchestrator vs VNF Manager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49CA3B-AB01-4C10-A450-40E75071C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13895"/>
              </p:ext>
            </p:extLst>
          </p:nvPr>
        </p:nvGraphicFramePr>
        <p:xfrm>
          <a:off x="1097280" y="1884681"/>
          <a:ext cx="100584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8656987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984634054"/>
                    </a:ext>
                  </a:extLst>
                </a:gridCol>
              </a:tblGrid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NFV Orchestrator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VNF Manager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44303"/>
                  </a:ext>
                </a:extLst>
              </a:tr>
              <a:tr h="968815">
                <a:tc>
                  <a:txBody>
                    <a:bodyPr/>
                    <a:lstStyle/>
                    <a:p>
                      <a:r>
                        <a:rPr lang="en-GB" dirty="0"/>
                        <a:t>Orchestration and management of NFV infrastructure, resources and 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Resource Orchestration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Service Orchestration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Management of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52266"/>
                  </a:ext>
                </a:extLst>
              </a:tr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Onboarding of NS and VNFs, topology management of NS (VNF-FG), Instantiation - scaling in/out – termination – updating NS and VNFs, monitoring and auto-healing of VNFs (</a:t>
                      </a:r>
                      <a:r>
                        <a:rPr lang="en-GB" b="1" dirty="0"/>
                        <a:t>Service Orchestrator</a:t>
                      </a:r>
                      <a:r>
                        <a:rPr lang="en-GB" dirty="0"/>
                        <a:t>)</a:t>
                      </a:r>
                    </a:p>
                    <a:p>
                      <a:r>
                        <a:rPr lang="en-GB" dirty="0"/>
                        <a:t>Coordination, authorisation, release and engagement of NFVI resources amongst different or within a single Datacentre (</a:t>
                      </a:r>
                      <a:r>
                        <a:rPr lang="en-GB" b="1" dirty="0"/>
                        <a:t>Resource Orchestrator</a:t>
                      </a:r>
                      <a:r>
                        <a:rPr lang="en-GB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Instantiation, configuration, start/stop, scaling, updating and termination of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445115"/>
                  </a:ext>
                </a:extLst>
              </a:tr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A single NFV Orchestrator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VNF Managers can be deployed - A single VNF manager for one or more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0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02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1F31-544F-4489-9CA7-BE85E17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MANO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766C-F1A7-4747-9BA3-70D66480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845734"/>
            <a:ext cx="4653279" cy="40233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Fundamental elements:</a:t>
            </a:r>
          </a:p>
          <a:p>
            <a:pPr lvl="1"/>
            <a:r>
              <a:rPr lang="en-GB" dirty="0"/>
              <a:t>VNFs – Virtualised tasks </a:t>
            </a:r>
          </a:p>
          <a:p>
            <a:pPr lvl="1"/>
            <a:r>
              <a:rPr lang="en-GB" dirty="0"/>
              <a:t>PNFs – Dedicated hardware to perform specific network functions, e.g. firewall</a:t>
            </a:r>
          </a:p>
          <a:p>
            <a:pPr lvl="1"/>
            <a:r>
              <a:rPr lang="en-GB" dirty="0"/>
              <a:t>Virtual Deployment Unit (VDU): The VM that hosts the VNF (considered component of VNF)</a:t>
            </a:r>
          </a:p>
          <a:p>
            <a:pPr lvl="1"/>
            <a:r>
              <a:rPr lang="en-GB" dirty="0"/>
              <a:t>Virtual Links (VL)</a:t>
            </a:r>
          </a:p>
          <a:p>
            <a:pPr lvl="1"/>
            <a:r>
              <a:rPr lang="en-GB" dirty="0"/>
              <a:t>Network Services (NS)</a:t>
            </a:r>
          </a:p>
          <a:p>
            <a:pPr lvl="1"/>
            <a:r>
              <a:rPr lang="en-GB" dirty="0"/>
              <a:t>VNF Forwarding Graphs (VNF-FG) </a:t>
            </a:r>
          </a:p>
          <a:p>
            <a:r>
              <a:rPr lang="en-GB" dirty="0"/>
              <a:t>Descriptor Files: For each of the above, there is a descriptor file that describes attributes</a:t>
            </a:r>
          </a:p>
        </p:txBody>
      </p:sp>
      <p:pic>
        <p:nvPicPr>
          <p:cNvPr id="3074" name="Picture 2" descr="The NFV MANO architectural framework with reference points. ">
            <a:extLst>
              <a:ext uri="{FF2B5EF4-FFF2-40B4-BE49-F238E27FC236}">
                <a16:creationId xmlns:a16="http://schemas.microsoft.com/office/drawing/2014/main" id="{ED0815A0-63B1-489D-B115-C8311978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83834"/>
            <a:ext cx="5978525" cy="42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73CCC-7E01-4B20-B7A9-0D8BED81DF59}"/>
              </a:ext>
            </a:extLst>
          </p:cNvPr>
          <p:cNvSpPr txBox="1"/>
          <p:nvPr/>
        </p:nvSpPr>
        <p:spPr>
          <a:xfrm>
            <a:off x="3454400" y="638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https://www.packetflow.co.uk/what-is-etsi-mano/</a:t>
            </a:r>
          </a:p>
        </p:txBody>
      </p:sp>
    </p:spTree>
    <p:extLst>
      <p:ext uri="{BB962C8B-B14F-4D97-AF65-F5344CB8AC3E}">
        <p14:creationId xmlns:p14="http://schemas.microsoft.com/office/powerpoint/2010/main" val="228048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2724-62CB-4AD4-B4C4-8673576E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Traditional router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49EE75-B4D8-4B7C-9A37-758C9D1D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1" y="1197938"/>
            <a:ext cx="6007322" cy="429768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8E0361-2CE0-48D3-9BC4-78BD1BBF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3"/>
            <a:ext cx="5127172" cy="4134913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Data plane </a:t>
            </a:r>
          </a:p>
          <a:p>
            <a:pPr lvl="1"/>
            <a:r>
              <a:rPr lang="en-US" sz="1600" dirty="0"/>
              <a:t>Holds the Forwarding Information Base (FIB) and Adjacency Tables – Mirrors of the control plane</a:t>
            </a:r>
          </a:p>
          <a:p>
            <a:pPr lvl="1"/>
            <a:r>
              <a:rPr lang="en-US" sz="1600" dirty="0"/>
              <a:t>NAT (Network Address Translation) and ACL (Access Control List) for low-level decisions</a:t>
            </a:r>
          </a:p>
          <a:p>
            <a:pPr lvl="1"/>
            <a:r>
              <a:rPr lang="en-US" sz="1600" dirty="0"/>
              <a:t>Takes place in ASICs (Application-specific integrated circuits)</a:t>
            </a:r>
          </a:p>
          <a:p>
            <a:r>
              <a:rPr lang="en-US" sz="1600" dirty="0"/>
              <a:t>Control Plane</a:t>
            </a:r>
          </a:p>
          <a:p>
            <a:pPr lvl="1"/>
            <a:r>
              <a:rPr lang="en-US" sz="1600" dirty="0"/>
              <a:t>Takes place in CPU</a:t>
            </a:r>
          </a:p>
          <a:p>
            <a:pPr lvl="1"/>
            <a:r>
              <a:rPr lang="en-US" sz="1600" dirty="0"/>
              <a:t>Routing protocols that build the Global Routing Table</a:t>
            </a:r>
          </a:p>
          <a:p>
            <a:pPr lvl="1"/>
            <a:r>
              <a:rPr lang="en-US" sz="1600" dirty="0"/>
              <a:t>ARP, MPLS and other protocols that manipulate FIB and Adjacency Table</a:t>
            </a:r>
          </a:p>
          <a:p>
            <a:r>
              <a:rPr lang="en-US" sz="1600" dirty="0"/>
              <a:t>Management Plane</a:t>
            </a:r>
          </a:p>
          <a:p>
            <a:pPr lvl="1"/>
            <a:r>
              <a:rPr lang="en-US" sz="1600" dirty="0"/>
              <a:t>Command Line Interface</a:t>
            </a:r>
          </a:p>
          <a:p>
            <a:pPr lvl="1"/>
            <a:r>
              <a:rPr lang="en-US" sz="1600" dirty="0"/>
              <a:t>Secure Shell</a:t>
            </a:r>
          </a:p>
          <a:p>
            <a:pPr lvl="1"/>
            <a:r>
              <a:rPr lang="en-US" sz="1600" dirty="0"/>
              <a:t>Vendor APIs (e.g. Aruba REST API) and management protocols (SNMP, NETCONF/RESTCONF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r>
              <a:rPr lang="en-GB" sz="1800" dirty="0"/>
              <a:t>Each device comes with a complete/independent implementation of all layers</a:t>
            </a:r>
          </a:p>
          <a:p>
            <a:r>
              <a:rPr lang="en-GB" sz="1800" dirty="0"/>
              <a:t>This causes </a:t>
            </a:r>
            <a:r>
              <a:rPr lang="en-GB" sz="1800" b="1" dirty="0"/>
              <a:t>scalability </a:t>
            </a:r>
            <a:r>
              <a:rPr lang="en-GB" sz="1800" dirty="0"/>
              <a:t>and </a:t>
            </a:r>
            <a:r>
              <a:rPr lang="en-GB" sz="1800" b="1" dirty="0"/>
              <a:t>flexibility issues</a:t>
            </a:r>
          </a:p>
          <a:p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54F4C-3FA0-4FE8-9774-62D0C1F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50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1F31-544F-4489-9CA7-BE85E17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MANO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766C-F1A7-4747-9BA3-70D66480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845734"/>
            <a:ext cx="4653279" cy="4023360"/>
          </a:xfrm>
        </p:spPr>
        <p:txBody>
          <a:bodyPr>
            <a:normAutofit/>
          </a:bodyPr>
          <a:lstStyle/>
          <a:p>
            <a:r>
              <a:rPr lang="en-GB" dirty="0"/>
              <a:t>Repositories: Hold information in ETSI MANO</a:t>
            </a:r>
          </a:p>
          <a:p>
            <a:pPr lvl="1"/>
            <a:r>
              <a:rPr lang="en-GB" dirty="0"/>
              <a:t>NS </a:t>
            </a:r>
            <a:r>
              <a:rPr lang="en-GB" dirty="0" err="1"/>
              <a:t>Catalog</a:t>
            </a:r>
            <a:r>
              <a:rPr lang="en-GB" dirty="0"/>
              <a:t>: A repository of all usable NSD</a:t>
            </a:r>
          </a:p>
          <a:p>
            <a:pPr lvl="1"/>
            <a:r>
              <a:rPr lang="en-GB" dirty="0"/>
              <a:t>VNF Catalogue: A repository of all usable VNF Descriptors (VNFD)</a:t>
            </a:r>
          </a:p>
          <a:p>
            <a:pPr lvl="1"/>
            <a:r>
              <a:rPr lang="en-GB" dirty="0"/>
              <a:t>VNF Instances: Holds information of all VNF and NS Instances</a:t>
            </a:r>
          </a:p>
          <a:p>
            <a:pPr lvl="1"/>
            <a:r>
              <a:rPr lang="en-GB" dirty="0"/>
              <a:t>NFVI Resources – A repository of utilised NFVI resources for running VNFs or NS</a:t>
            </a:r>
          </a:p>
        </p:txBody>
      </p:sp>
      <p:pic>
        <p:nvPicPr>
          <p:cNvPr id="3074" name="Picture 2" descr="The NFV MANO architectural framework with reference points. ">
            <a:extLst>
              <a:ext uri="{FF2B5EF4-FFF2-40B4-BE49-F238E27FC236}">
                <a16:creationId xmlns:a16="http://schemas.microsoft.com/office/drawing/2014/main" id="{ED0815A0-63B1-489D-B115-C8311978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83834"/>
            <a:ext cx="5978525" cy="42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73CCC-7E01-4B20-B7A9-0D8BED81DF59}"/>
              </a:ext>
            </a:extLst>
          </p:cNvPr>
          <p:cNvSpPr txBox="1"/>
          <p:nvPr/>
        </p:nvSpPr>
        <p:spPr>
          <a:xfrm>
            <a:off x="3454400" y="6391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https://www.packetflow.co.uk/what-is-etsi-mano/</a:t>
            </a:r>
          </a:p>
        </p:txBody>
      </p:sp>
    </p:spTree>
    <p:extLst>
      <p:ext uri="{BB962C8B-B14F-4D97-AF65-F5344CB8AC3E}">
        <p14:creationId xmlns:p14="http://schemas.microsoft.com/office/powerpoint/2010/main" val="284581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5E6F-B091-421F-8687-1375B608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Outside of MANO - OSS/BSS and 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C54A-E8FC-44F0-BC78-50AA2B5C8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Operation Support Systems / Business Support Systems (OSS/BSS)</a:t>
            </a:r>
          </a:p>
          <a:p>
            <a:pPr lvl="1"/>
            <a:r>
              <a:rPr lang="en-GB" dirty="0"/>
              <a:t>External services that interact with the NFV MANO</a:t>
            </a:r>
            <a:endParaRPr lang="el-GR" dirty="0"/>
          </a:p>
          <a:p>
            <a:pPr lvl="1"/>
            <a:r>
              <a:rPr lang="en-US" dirty="0"/>
              <a:t>OSS/BSS are utilized by Communications Service Providers (CSP)</a:t>
            </a:r>
          </a:p>
          <a:p>
            <a:pPr lvl="1"/>
            <a:r>
              <a:rPr lang="en-US" dirty="0"/>
              <a:t>Usable for Order Management, Billing, Customer Relationship Management, Network Inventory Management and Network Operations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openslice</a:t>
            </a:r>
            <a:endParaRPr lang="en-US" dirty="0"/>
          </a:p>
          <a:p>
            <a:r>
              <a:rPr lang="en-US" dirty="0"/>
              <a:t>Element Management System (EMS)</a:t>
            </a:r>
          </a:p>
          <a:p>
            <a:pPr lvl="1"/>
            <a:r>
              <a:rPr lang="en-US" dirty="0"/>
              <a:t>Similar role that EMS have on physical networks</a:t>
            </a:r>
          </a:p>
          <a:p>
            <a:pPr lvl="1"/>
            <a:r>
              <a:rPr lang="en-US" dirty="0"/>
              <a:t>Provide FCAPS (Fault, Configuration, Accounting, Performance and Security) management</a:t>
            </a:r>
          </a:p>
          <a:p>
            <a:pPr lvl="1"/>
            <a:r>
              <a:rPr lang="en-US" dirty="0"/>
              <a:t>Management is applied to VNFs</a:t>
            </a:r>
          </a:p>
          <a:p>
            <a:pPr lvl="1"/>
            <a:r>
              <a:rPr lang="en-US" dirty="0"/>
              <a:t>One EMS per VNF or a single EMS for multiple VNFs</a:t>
            </a:r>
          </a:p>
          <a:p>
            <a:pPr lvl="1"/>
            <a:r>
              <a:rPr lang="en-US" dirty="0"/>
              <a:t>EMS can also be VNFs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Dhyan’s</a:t>
            </a:r>
            <a:r>
              <a:rPr lang="en-US" dirty="0"/>
              <a:t> </a:t>
            </a:r>
            <a:r>
              <a:rPr lang="en-US" dirty="0" err="1"/>
              <a:t>Netman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F53CA-4589-4B89-8203-C1CC31BF54F7}"/>
              </a:ext>
            </a:extLst>
          </p:cNvPr>
          <p:cNvSpPr txBox="1"/>
          <p:nvPr/>
        </p:nvSpPr>
        <p:spPr>
          <a:xfrm>
            <a:off x="2505075" y="6450568"/>
            <a:ext cx="718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https://opennetworking.org/wp-content/uploads/2014/10/sb-OSS-BSS.pdf</a:t>
            </a:r>
          </a:p>
        </p:txBody>
      </p:sp>
      <p:pic>
        <p:nvPicPr>
          <p:cNvPr id="5122" name="Picture 2" descr="Dhyan: World class products and solutions for Telecom, Networking and IoT">
            <a:extLst>
              <a:ext uri="{FF2B5EF4-FFF2-40B4-BE49-F238E27FC236}">
                <a16:creationId xmlns:a16="http://schemas.microsoft.com/office/drawing/2014/main" id="{9F7F84AE-33DD-4D19-9443-9E3492F7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01" y="4881884"/>
            <a:ext cx="3333944" cy="4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penslice">
            <a:extLst>
              <a:ext uri="{FF2B5EF4-FFF2-40B4-BE49-F238E27FC236}">
                <a16:creationId xmlns:a16="http://schemas.microsoft.com/office/drawing/2014/main" id="{8273D93A-3860-4054-9338-864B65BA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7" y="1976116"/>
            <a:ext cx="3085322" cy="6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7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54E4-E3DF-4978-83F8-6A8CCEE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vs SDN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4178-DF0F-4436-AD6B-322EDBA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1845733"/>
            <a:ext cx="5466080" cy="439072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SDN is NOT an element of the NFV architecture</a:t>
            </a:r>
          </a:p>
          <a:p>
            <a:pPr lvl="1"/>
            <a:r>
              <a:rPr lang="en-GB" dirty="0"/>
              <a:t>However, they are both contributing to a software-centric and automated approach to network management</a:t>
            </a:r>
          </a:p>
          <a:p>
            <a:r>
              <a:rPr lang="en-GB" dirty="0"/>
              <a:t>NFV separates hardware and software, while SDN separates control and user plane</a:t>
            </a:r>
          </a:p>
          <a:p>
            <a:r>
              <a:rPr lang="en-GB" dirty="0"/>
              <a:t>SDN abstracts network functionalities whereas NFV abstracts network resources</a:t>
            </a:r>
          </a:p>
          <a:p>
            <a:r>
              <a:rPr lang="en-GB" dirty="0"/>
              <a:t>SDN is NOT a mandatory or dependent technology in order to implement NFV / NFV can be implemented without SDN</a:t>
            </a:r>
          </a:p>
          <a:p>
            <a:pPr lvl="1"/>
            <a:r>
              <a:rPr lang="en-GB" dirty="0"/>
              <a:t>However, SDN can provide added value and enhanced performance</a:t>
            </a:r>
          </a:p>
          <a:p>
            <a:r>
              <a:rPr lang="en-GB" dirty="0"/>
              <a:t>NFV can help SDN deployments by providing the infrastructure, services and VNFs, upon which the SDN software can be run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6DA05-D43B-493A-8329-10DE058F9ECF}"/>
              </a:ext>
            </a:extLst>
          </p:cNvPr>
          <p:cNvSpPr txBox="1"/>
          <p:nvPr/>
        </p:nvSpPr>
        <p:spPr>
          <a:xfrm>
            <a:off x="3767666" y="6386731"/>
            <a:ext cx="465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https://portal.etsi.org/nfv/nfv_white_paper.pdf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F7C47-D7DE-45B1-B3D7-FC1B083C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5" y="2254997"/>
            <a:ext cx="5086409" cy="28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AA9-A16F-4595-A6B4-98999DCD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Open-Source MANO (OSM)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2048-2650-402E-9B11-2DE22F83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32" y="1845734"/>
            <a:ext cx="4788747" cy="4023360"/>
          </a:xfrm>
        </p:spPr>
        <p:txBody>
          <a:bodyPr>
            <a:normAutofit/>
          </a:bodyPr>
          <a:lstStyle/>
          <a:p>
            <a:r>
              <a:rPr lang="en-GB" dirty="0"/>
              <a:t>OSM is the “official” implementation of ETSI NFV framework, community-led and provided by ETSI</a:t>
            </a:r>
          </a:p>
          <a:p>
            <a:r>
              <a:rPr lang="en-GB" dirty="0"/>
              <a:t>OSM is closely aligned with the evolution of ETSI NFV standard and is committed to regular updates in-line with the reference implementation of NFV MANO</a:t>
            </a:r>
          </a:p>
          <a:p>
            <a:r>
              <a:rPr lang="en-GB" dirty="0"/>
              <a:t>Founding members: BT, Canonical, Intel, </a:t>
            </a:r>
            <a:r>
              <a:rPr lang="en-GB" dirty="0" err="1"/>
              <a:t>Mirantis</a:t>
            </a:r>
            <a:r>
              <a:rPr lang="en-GB" dirty="0"/>
              <a:t>, RIFT.io, Telefonica, ++</a:t>
            </a:r>
          </a:p>
          <a:p>
            <a:r>
              <a:rPr lang="en-GB" dirty="0"/>
              <a:t>OSM can be integrated with </a:t>
            </a:r>
            <a:r>
              <a:rPr lang="en-GB" b="1" dirty="0" err="1"/>
              <a:t>Openstack</a:t>
            </a:r>
            <a:r>
              <a:rPr lang="en-GB" dirty="0"/>
              <a:t> as a Virtual Infrastructure Manager </a:t>
            </a:r>
            <a:endParaRPr lang="en-US" dirty="0"/>
          </a:p>
        </p:txBody>
      </p:sp>
      <p:pic>
        <p:nvPicPr>
          <p:cNvPr id="6146" name="Picture 2" descr="WhiteNFV is our NFV Management and Orchestration (MANO)">
            <a:extLst>
              <a:ext uri="{FF2B5EF4-FFF2-40B4-BE49-F238E27FC236}">
                <a16:creationId xmlns:a16="http://schemas.microsoft.com/office/drawing/2014/main" id="{5CAEA862-C8D2-4E31-87E9-9F8730D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7" y="1845734"/>
            <a:ext cx="5806763" cy="43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5D9C4-FF05-48CE-BF4C-DE2B06CDD79E}"/>
              </a:ext>
            </a:extLst>
          </p:cNvPr>
          <p:cNvSpPr txBox="1"/>
          <p:nvPr/>
        </p:nvSpPr>
        <p:spPr>
          <a:xfrm>
            <a:off x="48099" y="6455827"/>
            <a:ext cx="1215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https://www.openstack.org/videos/summits/vancouver-2018/achieving-end-to-end-nfv-with-openstack-and-open-source-mano</a:t>
            </a:r>
          </a:p>
        </p:txBody>
      </p:sp>
    </p:spTree>
    <p:extLst>
      <p:ext uri="{BB962C8B-B14F-4D97-AF65-F5344CB8AC3E}">
        <p14:creationId xmlns:p14="http://schemas.microsoft.com/office/powerpoint/2010/main" val="50812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93C5-9E83-4775-9E4F-260DEE59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OSM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6705-320E-46ED-B71C-DA23A5F3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533" y="1845734"/>
            <a:ext cx="5449147" cy="4023360"/>
          </a:xfrm>
        </p:spPr>
        <p:txBody>
          <a:bodyPr/>
          <a:lstStyle/>
          <a:p>
            <a:r>
              <a:rPr lang="en-GB" dirty="0"/>
              <a:t>Service Orchestrator (SO): Based on the rift.io software, provides end-to-end service orchestration and provisioning | Most development on JavaScript and NodeJS</a:t>
            </a:r>
          </a:p>
          <a:p>
            <a:r>
              <a:rPr lang="en-GB" dirty="0"/>
              <a:t>Resource Orchestrator (RO): Provisions resources over an IaaS provider (OpenStack, </a:t>
            </a:r>
            <a:r>
              <a:rPr lang="en-GB" dirty="0" err="1"/>
              <a:t>Vmware</a:t>
            </a:r>
            <a:r>
              <a:rPr lang="en-GB" dirty="0"/>
              <a:t>, </a:t>
            </a:r>
            <a:r>
              <a:rPr lang="en-GB" dirty="0" err="1"/>
              <a:t>OpenVIM</a:t>
            </a:r>
            <a:r>
              <a:rPr lang="en-GB" dirty="0"/>
              <a:t>) | Most development in Python</a:t>
            </a:r>
          </a:p>
          <a:p>
            <a:r>
              <a:rPr lang="en-GB" dirty="0"/>
              <a:t>VNF Configuration and Abstraction (VCA):  Performs initial configuration using </a:t>
            </a:r>
            <a:r>
              <a:rPr lang="en-GB" b="1" dirty="0"/>
              <a:t>Juju</a:t>
            </a:r>
            <a:r>
              <a:rPr lang="en-GB" dirty="0"/>
              <a:t> charms.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AC8761-20B4-46F4-8E56-1A321266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3" y="1952412"/>
            <a:ext cx="5179484" cy="41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3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94-428C-41A5-BB3A-0A211F70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OpenBaton</a:t>
            </a:r>
            <a:r>
              <a:rPr lang="en-GB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CC3B-521B-41CF-8F66-8F3ECF847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50" y="1845734"/>
            <a:ext cx="4438650" cy="4023360"/>
          </a:xfrm>
        </p:spPr>
        <p:txBody>
          <a:bodyPr/>
          <a:lstStyle/>
          <a:p>
            <a:r>
              <a:rPr lang="en-GB" dirty="0"/>
              <a:t>Open-source implementation of a NFV MANO compliant framework, alternative to OSM</a:t>
            </a:r>
          </a:p>
          <a:p>
            <a:r>
              <a:rPr lang="en-GB" dirty="0"/>
              <a:t>VIM plugins for </a:t>
            </a:r>
            <a:r>
              <a:rPr lang="en-GB" b="1" dirty="0"/>
              <a:t>Juju</a:t>
            </a:r>
            <a:r>
              <a:rPr lang="en-GB" dirty="0"/>
              <a:t>, Docker Engine, Docker Swarm and </a:t>
            </a:r>
            <a:r>
              <a:rPr lang="en-GB" b="1" dirty="0"/>
              <a:t>Kubernetes</a:t>
            </a:r>
          </a:p>
          <a:p>
            <a:r>
              <a:rPr lang="en-GB" b="1" dirty="0"/>
              <a:t>Zabbix</a:t>
            </a:r>
            <a:r>
              <a:rPr lang="en-GB" dirty="0"/>
              <a:t> for network monitoring</a:t>
            </a:r>
          </a:p>
          <a:p>
            <a:r>
              <a:rPr lang="en-GB" b="1" dirty="0"/>
              <a:t>RabbitMQ</a:t>
            </a:r>
            <a:r>
              <a:rPr lang="en-GB" dirty="0"/>
              <a:t> as the message bus</a:t>
            </a:r>
          </a:p>
          <a:p>
            <a:pPr marL="0" indent="0">
              <a:buNone/>
            </a:pPr>
            <a:r>
              <a:rPr lang="en-GB" dirty="0"/>
              <a:t>Other alternatives: OPEN-O, T-NOVA/</a:t>
            </a:r>
            <a:r>
              <a:rPr lang="en-GB" dirty="0" err="1"/>
              <a:t>TeNor</a:t>
            </a:r>
            <a:r>
              <a:rPr lang="en-GB" dirty="0"/>
              <a:t>, SONATA, Cloudify, MAESTRO (</a:t>
            </a:r>
            <a:r>
              <a:rPr lang="en-GB" dirty="0" err="1"/>
              <a:t>Ubitech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98C5B4-5A0A-43F0-BE27-813FFEBE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" y="1224979"/>
            <a:ext cx="6452655" cy="498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4A345-00E4-41A2-8D8C-F11F823563E1}"/>
              </a:ext>
            </a:extLst>
          </p:cNvPr>
          <p:cNvSpPr txBox="1"/>
          <p:nvPr/>
        </p:nvSpPr>
        <p:spPr>
          <a:xfrm>
            <a:off x="3876675" y="6386731"/>
            <a:ext cx="443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https://openbaton.github.io/documentation/</a:t>
            </a:r>
          </a:p>
        </p:txBody>
      </p:sp>
    </p:spTree>
    <p:extLst>
      <p:ext uri="{BB962C8B-B14F-4D97-AF65-F5344CB8AC3E}">
        <p14:creationId xmlns:p14="http://schemas.microsoft.com/office/powerpoint/2010/main" val="3295706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38A2-AA08-47EE-B1DA-65261F82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8970" cy="1450757"/>
          </a:xfrm>
        </p:spPr>
        <p:txBody>
          <a:bodyPr/>
          <a:lstStyle/>
          <a:p>
            <a:r>
              <a:rPr lang="en-GB" dirty="0"/>
              <a:t>Accompanying software components</a:t>
            </a:r>
            <a:r>
              <a:rPr lang="en-GB" sz="3200" baseline="30000" dirty="0"/>
              <a:t> (just examples)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C1A3-5BD4-414D-9694-F614EFC8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8651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Message Bus for asynchronous message delivery between components. </a:t>
            </a:r>
            <a:r>
              <a:rPr lang="en-GB" b="1" dirty="0"/>
              <a:t>RabbitMQ</a:t>
            </a:r>
            <a:r>
              <a:rPr lang="en-GB" dirty="0"/>
              <a:t> and </a:t>
            </a:r>
            <a:r>
              <a:rPr lang="en-GB" b="1" dirty="0"/>
              <a:t>Apache Kafka </a:t>
            </a:r>
            <a:r>
              <a:rPr lang="en-GB" dirty="0"/>
              <a:t>are some of the most reliable solutions</a:t>
            </a:r>
          </a:p>
          <a:p>
            <a:r>
              <a:rPr lang="en-GB" dirty="0"/>
              <a:t>The ELK stack can be used for data management and storage: (Elasticsearch license)</a:t>
            </a:r>
          </a:p>
          <a:p>
            <a:pPr lvl="1"/>
            <a:r>
              <a:rPr lang="en-GB" b="1" dirty="0"/>
              <a:t>Elasticsearch</a:t>
            </a:r>
            <a:r>
              <a:rPr lang="en-GB" dirty="0"/>
              <a:t> for data store, runtime data and logs</a:t>
            </a:r>
          </a:p>
          <a:p>
            <a:pPr lvl="1"/>
            <a:r>
              <a:rPr lang="en-GB" b="1" dirty="0"/>
              <a:t>Logstash</a:t>
            </a:r>
            <a:r>
              <a:rPr lang="en-GB" dirty="0"/>
              <a:t> performs pre-processing of logs, converting them to common formats</a:t>
            </a:r>
          </a:p>
          <a:p>
            <a:pPr lvl="1"/>
            <a:r>
              <a:rPr lang="en-GB" b="1" dirty="0"/>
              <a:t>Kibana</a:t>
            </a:r>
            <a:r>
              <a:rPr lang="en-GB" dirty="0"/>
              <a:t> can be used for visualisations of Elasticsearch data</a:t>
            </a:r>
          </a:p>
          <a:p>
            <a:r>
              <a:rPr lang="en-GB" b="1" dirty="0"/>
              <a:t>Prometheus</a:t>
            </a:r>
            <a:r>
              <a:rPr lang="en-GB" dirty="0"/>
              <a:t> is an alternative to </a:t>
            </a:r>
            <a:r>
              <a:rPr lang="en-GB" dirty="0" err="1"/>
              <a:t>Elastisearch</a:t>
            </a:r>
            <a:r>
              <a:rPr lang="en-GB" dirty="0"/>
              <a:t> for time-series data and </a:t>
            </a:r>
            <a:r>
              <a:rPr lang="en-GB" b="1" dirty="0"/>
              <a:t>Grafana</a:t>
            </a:r>
            <a:r>
              <a:rPr lang="en-GB" dirty="0"/>
              <a:t> alternative to Kibana for visualisations (Apache 2.0 license)</a:t>
            </a:r>
          </a:p>
          <a:p>
            <a:r>
              <a:rPr lang="en-GB" b="1" dirty="0"/>
              <a:t>Riemann.io </a:t>
            </a:r>
            <a:r>
              <a:rPr lang="en-GB" dirty="0"/>
              <a:t>can be used as policy engine to </a:t>
            </a:r>
            <a:r>
              <a:rPr lang="en-US" dirty="0"/>
              <a:t> process runtime decisions about availability, SLA and overall monitoring</a:t>
            </a:r>
          </a:p>
          <a:p>
            <a:r>
              <a:rPr lang="en-GB" b="1" dirty="0"/>
              <a:t>Kubernetes</a:t>
            </a:r>
            <a:r>
              <a:rPr lang="en-GB" dirty="0"/>
              <a:t> for orchestration and scaling of docker containers</a:t>
            </a:r>
          </a:p>
          <a:p>
            <a:r>
              <a:rPr lang="en-GB" b="1" dirty="0" err="1"/>
              <a:t>Keycloak</a:t>
            </a:r>
            <a:r>
              <a:rPr lang="en-GB" dirty="0"/>
              <a:t> or </a:t>
            </a:r>
            <a:r>
              <a:rPr lang="en-GB" b="1" dirty="0"/>
              <a:t>WSO2</a:t>
            </a:r>
            <a:r>
              <a:rPr lang="en-GB" dirty="0"/>
              <a:t> can be used as identity server, providing authorisation, authentication and accounting for VNFs and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EC67A-6360-45F7-B283-8D5B1AECB8F9}"/>
              </a:ext>
            </a:extLst>
          </p:cNvPr>
          <p:cNvSpPr txBox="1"/>
          <p:nvPr/>
        </p:nvSpPr>
        <p:spPr>
          <a:xfrm>
            <a:off x="967316" y="6386731"/>
            <a:ext cx="1025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https://www.mirantis.com/blog/which-nfv-orchestration-platform-best-review-osm-open-o-cord-cloudify/</a:t>
            </a:r>
          </a:p>
        </p:txBody>
      </p:sp>
    </p:spTree>
    <p:extLst>
      <p:ext uri="{BB962C8B-B14F-4D97-AF65-F5344CB8AC3E}">
        <p14:creationId xmlns:p14="http://schemas.microsoft.com/office/powerpoint/2010/main" val="197692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30CF-D5C1-4D8E-BC76-FBB31C7D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NFV, SDN and 5G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3FC2-9394-4818-9363-5524A5F5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5G relies on NFV to implement a compliant and standard-based mobile network architecture that is based on virtualisation</a:t>
            </a:r>
          </a:p>
          <a:p>
            <a:r>
              <a:rPr lang="en-GB" sz="2800" dirty="0"/>
              <a:t>SDN provides additional capabilities of automation and QoS assurance</a:t>
            </a:r>
          </a:p>
          <a:p>
            <a:r>
              <a:rPr lang="en-GB" sz="2800" dirty="0"/>
              <a:t>Specialised VNFs (e.g. mobility management VNF or Slicing Management VNF) are developed to satisfy specific functional requirements of 5G</a:t>
            </a:r>
          </a:p>
          <a:p>
            <a:r>
              <a:rPr lang="en-GB" sz="2800" dirty="0"/>
              <a:t>5G software is abstracted and can run in common x86 hardware, on the cloud or on the edge</a:t>
            </a:r>
          </a:p>
          <a:p>
            <a:r>
              <a:rPr lang="en-GB" sz="2800" dirty="0"/>
              <a:t>Development of innovative services is ensured by adopting common open-source tools and common interfaces </a:t>
            </a:r>
            <a:r>
              <a:rPr lang="en-GB" sz="2800" dirty="0">
                <a:sym typeface="Wingdings" panose="05000000000000000000" pitchFamily="2" charset="2"/>
              </a:rPr>
              <a:t> Focus is now given on intelligence </a:t>
            </a:r>
          </a:p>
        </p:txBody>
      </p:sp>
    </p:spTree>
    <p:extLst>
      <p:ext uri="{BB962C8B-B14F-4D97-AF65-F5344CB8AC3E}">
        <p14:creationId xmlns:p14="http://schemas.microsoft.com/office/powerpoint/2010/main" val="354124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80-6954-4BD7-96FE-72AB9B25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Research and OSM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13E9-8F3E-4D21-AF2D-36BD1DB0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r>
              <a:rPr lang="en-GB" dirty="0"/>
              <a:t>Numerous research projects in EU leverage OSM to implement NFV MANO for 5G implementations. Research is oriented into providing new features to OSM and satisfying new emerging use cases</a:t>
            </a:r>
          </a:p>
          <a:p>
            <a:pPr lvl="1"/>
            <a:r>
              <a:rPr lang="en-GB" b="1" dirty="0"/>
              <a:t>Metro-Haul 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Aims to provide a smart optical metro infrastructure that supports traffic originating from heterogenous 5G access networks  Contributed to the WAN Infrastructure Management (OSM release 5)</a:t>
            </a:r>
          </a:p>
          <a:p>
            <a:pPr lvl="1"/>
            <a:r>
              <a:rPr lang="en-GB" b="1" dirty="0">
                <a:sym typeface="Wingdings" panose="05000000000000000000" pitchFamily="2" charset="2"/>
              </a:rPr>
              <a:t>Matilda</a:t>
            </a:r>
            <a:r>
              <a:rPr lang="en-GB" dirty="0">
                <a:sym typeface="Wingdings" panose="05000000000000000000" pitchFamily="2" charset="2"/>
              </a:rPr>
              <a:t>  Holistic 5G end-to-end services operational framework, </a:t>
            </a:r>
            <a:r>
              <a:rPr lang="en-US" dirty="0">
                <a:sym typeface="Wingdings" panose="05000000000000000000" pitchFamily="2" charset="2"/>
              </a:rPr>
              <a:t>tackling the life cycle of design, development and orchestration of 5G-ready applications and network services.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5G-Tango</a:t>
            </a:r>
            <a:r>
              <a:rPr lang="en-US" dirty="0">
                <a:sym typeface="Wingdings" panose="05000000000000000000" pitchFamily="2" charset="2"/>
              </a:rPr>
              <a:t>  Incorporates flexible programmability of 5G networks by collaborating with different open-source initiatives to accelerate the NFV uptake in industry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5G-City</a:t>
            </a:r>
            <a:r>
              <a:rPr lang="en-US" dirty="0">
                <a:sym typeface="Wingdings" panose="05000000000000000000" pitchFamily="2" charset="2"/>
              </a:rPr>
              <a:t>  Provides a distributed cloud and radio platform for municipalities and infrastructure owners acting as 5G neutral hosts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5G-Media</a:t>
            </a:r>
            <a:r>
              <a:rPr lang="en-US" dirty="0">
                <a:sym typeface="Wingdings" panose="05000000000000000000" pitchFamily="2" charset="2"/>
              </a:rPr>
              <a:t>  Provides an orchestration and DevOps platform for network media services and applications running on 5G networks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5G-Transformer</a:t>
            </a:r>
            <a:r>
              <a:rPr lang="en-US" dirty="0">
                <a:sym typeface="Wingdings" panose="05000000000000000000" pitchFamily="2" charset="2"/>
              </a:rPr>
              <a:t>  Aims to bring network slicing into mobile transport networks tailored to verticals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E5995-5941-43B6-9662-9424521DE7B7}"/>
              </a:ext>
            </a:extLst>
          </p:cNvPr>
          <p:cNvSpPr txBox="1"/>
          <p:nvPr/>
        </p:nvSpPr>
        <p:spPr>
          <a:xfrm>
            <a:off x="1007533" y="6386730"/>
            <a:ext cx="1017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https://superuser.openstack.org/articles/5g-projects-building-strong-use-cases-for-open-source-mano-nfv/</a:t>
            </a:r>
          </a:p>
        </p:txBody>
      </p:sp>
    </p:spTree>
    <p:extLst>
      <p:ext uri="{BB962C8B-B14F-4D97-AF65-F5344CB8AC3E}">
        <p14:creationId xmlns:p14="http://schemas.microsoft.com/office/powerpoint/2010/main" val="3709867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25373-6842-454E-BBC5-E4C781BA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8950"/>
            <a:ext cx="9085972" cy="6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146E0-1105-49B0-B55D-D067E052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SDN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8B209-DA40-4BE8-B850-8B6DE951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7" y="127870"/>
            <a:ext cx="4348667" cy="60081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B587-9157-4A5D-AE64-6D69AC01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Software-Defined Networking changes radically the traditional architecture by decoupling the architectural planes:</a:t>
            </a:r>
          </a:p>
          <a:p>
            <a:pPr lvl="1"/>
            <a:r>
              <a:rPr lang="en-GB" dirty="0"/>
              <a:t>Control plane has been decoupled – can run on a server as a VM</a:t>
            </a:r>
          </a:p>
          <a:p>
            <a:pPr lvl="1"/>
            <a:r>
              <a:rPr lang="en-GB" dirty="0"/>
              <a:t>The control plane can be written from scratch </a:t>
            </a:r>
          </a:p>
          <a:p>
            <a:pPr lvl="1"/>
            <a:r>
              <a:rPr lang="en-GB" dirty="0"/>
              <a:t>Decoupled Control Plane = SDN Controller</a:t>
            </a:r>
          </a:p>
          <a:p>
            <a:pPr lvl="1"/>
            <a:r>
              <a:rPr lang="en-GB" dirty="0"/>
              <a:t>The Control Plane can instruct the Data Plane what to do with each incoming or outcoming frame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0BA0B-BD0C-432D-B537-0E97DA7832E3}"/>
              </a:ext>
            </a:extLst>
          </p:cNvPr>
          <p:cNvSpPr txBox="1"/>
          <p:nvPr/>
        </p:nvSpPr>
        <p:spPr>
          <a:xfrm>
            <a:off x="1206618" y="6105171"/>
            <a:ext cx="3798298" cy="524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dirty="0"/>
              <a:t>Source: Cisco Networking Academy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E4F21-0E3A-467F-B680-CD07B262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5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14491B-E0B8-4D1E-A605-8A96A20C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56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B89F7-7EA7-4CC3-B43A-03772E338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956" y="67882"/>
            <a:ext cx="11024088" cy="61995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9C97E-6B40-4A54-9A3A-46D2F551A810}"/>
              </a:ext>
            </a:extLst>
          </p:cNvPr>
          <p:cNvSpPr txBox="1"/>
          <p:nvPr/>
        </p:nvSpPr>
        <p:spPr>
          <a:xfrm>
            <a:off x="0" y="6420786"/>
            <a:ext cx="1257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https://www.gsma.com/futurenetworks/wp-content/uploads/2015/01/2014-12-08-c88a32b3c59a11944a9c4e544fee7770.pdf</a:t>
            </a:r>
          </a:p>
        </p:txBody>
      </p:sp>
    </p:spTree>
    <p:extLst>
      <p:ext uri="{BB962C8B-B14F-4D97-AF65-F5344CB8AC3E}">
        <p14:creationId xmlns:p14="http://schemas.microsoft.com/office/powerpoint/2010/main" val="184184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62E9D-79A1-4BD6-AD04-E6CE83B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SDN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97DD95-375E-4B6F-9AD1-8CA441FE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21417"/>
            <a:ext cx="5761484" cy="5585561"/>
          </a:xfrm>
          <a:prstGeom prst="rect">
            <a:avLst/>
          </a:prstGeom>
        </p:spPr>
      </p:pic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7EBB-2300-4A85-8C44-DE11A420B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GB" sz="1500" dirty="0"/>
              <a:t>Three Main Layers:</a:t>
            </a:r>
          </a:p>
          <a:p>
            <a:pPr lvl="1"/>
            <a:r>
              <a:rPr lang="en-GB" sz="1500" b="1" dirty="0"/>
              <a:t>Data Plane (DP)</a:t>
            </a:r>
            <a:r>
              <a:rPr lang="en-GB" sz="1500" dirty="0"/>
              <a:t>: Where packet forwarding is implemented, holding the forwarding tables</a:t>
            </a:r>
            <a:r>
              <a:rPr lang="el-GR" sz="1500" dirty="0"/>
              <a:t> (</a:t>
            </a:r>
            <a:r>
              <a:rPr lang="en-GB" sz="1500" dirty="0"/>
              <a:t>or flow tables)</a:t>
            </a:r>
          </a:p>
          <a:p>
            <a:pPr lvl="1"/>
            <a:r>
              <a:rPr lang="en-GB" sz="1500" b="1" dirty="0"/>
              <a:t>Control Plane (CP)</a:t>
            </a:r>
            <a:r>
              <a:rPr lang="en-GB" sz="1500" dirty="0"/>
              <a:t>: Manipulation of forwarding tables, Routing protocols, drawing of network topology</a:t>
            </a:r>
          </a:p>
          <a:p>
            <a:pPr lvl="1"/>
            <a:r>
              <a:rPr lang="en-GB" sz="1500" b="1" dirty="0"/>
              <a:t>Application Plane</a:t>
            </a:r>
            <a:r>
              <a:rPr lang="en-GB" sz="1500" dirty="0"/>
              <a:t>: Applications implementing business logic</a:t>
            </a:r>
          </a:p>
          <a:p>
            <a:pPr lvl="1"/>
            <a:r>
              <a:rPr lang="en-GB" sz="1500" u="sng" dirty="0"/>
              <a:t>Control plane provides basic network functions, whereas application plane utilises abstracted APIs of the control plane to implement business logic</a:t>
            </a:r>
          </a:p>
          <a:p>
            <a:pPr lvl="1"/>
            <a:r>
              <a:rPr lang="en-GB" sz="1500" dirty="0"/>
              <a:t>Management Plane is vertical and provides configuration management to CP and DP (e.g. SSH or monitoring via SNMP etc</a:t>
            </a:r>
          </a:p>
          <a:p>
            <a:pPr lvl="1"/>
            <a:endParaRPr lang="en-GB" sz="1500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BD0EC-6AA6-470F-9F47-558E5AC3132C}"/>
              </a:ext>
            </a:extLst>
          </p:cNvPr>
          <p:cNvSpPr txBox="1"/>
          <p:nvPr/>
        </p:nvSpPr>
        <p:spPr>
          <a:xfrm>
            <a:off x="1202002" y="6071929"/>
            <a:ext cx="3798298" cy="524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dirty="0"/>
              <a:t>Source: Cisco Networking Academy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35042-315D-4797-8BD4-2C61B4F7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2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DF87-89C9-4B6D-B0AB-456CEEBB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APIs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9E247-7C42-4666-8020-9EC675A4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Planes are communicating using dedicated open APIs</a:t>
            </a:r>
          </a:p>
          <a:p>
            <a:r>
              <a:rPr lang="en-GB" dirty="0"/>
              <a:t>Southbound API: Communication between Control Plane and Data Plane</a:t>
            </a:r>
          </a:p>
          <a:p>
            <a:pPr lvl="1"/>
            <a:r>
              <a:rPr lang="en-GB" dirty="0"/>
              <a:t>Control Plane – Southbound Interface (</a:t>
            </a:r>
            <a:r>
              <a:rPr lang="en-GB" b="1" dirty="0"/>
              <a:t>CPSI</a:t>
            </a:r>
            <a:r>
              <a:rPr lang="en-GB" dirty="0"/>
              <a:t>): Directly manipulates the data plane and the forwarding plane</a:t>
            </a:r>
          </a:p>
          <a:p>
            <a:pPr lvl="2"/>
            <a:r>
              <a:rPr lang="en-GB" dirty="0"/>
              <a:t>OpenFlow </a:t>
            </a:r>
          </a:p>
          <a:p>
            <a:pPr lvl="1"/>
            <a:r>
              <a:rPr lang="en-GB" dirty="0"/>
              <a:t>Management Plane – Southbound Interface (</a:t>
            </a:r>
            <a:r>
              <a:rPr lang="en-GB" b="1" dirty="0"/>
              <a:t>MPSI</a:t>
            </a:r>
            <a:r>
              <a:rPr lang="en-GB" dirty="0"/>
              <a:t>): Applies configuration management to the network elements </a:t>
            </a:r>
          </a:p>
          <a:p>
            <a:pPr lvl="2"/>
            <a:r>
              <a:rPr lang="en-GB" dirty="0"/>
              <a:t>NETCONF/RESTCONF</a:t>
            </a:r>
          </a:p>
          <a:p>
            <a:pPr lvl="2"/>
            <a:r>
              <a:rPr lang="en-GB" dirty="0"/>
              <a:t>SNMP</a:t>
            </a:r>
          </a:p>
          <a:p>
            <a:r>
              <a:rPr lang="en-GB" dirty="0"/>
              <a:t>Northbound APIs (NBIs): Third-party applications use NBI to communicate with the Control Plane</a:t>
            </a:r>
          </a:p>
          <a:p>
            <a:pPr lvl="1"/>
            <a:r>
              <a:rPr lang="en-GB" dirty="0"/>
              <a:t>Non standardised REST APIs over HTTP</a:t>
            </a:r>
          </a:p>
        </p:txBody>
      </p:sp>
    </p:spTree>
    <p:extLst>
      <p:ext uri="{BB962C8B-B14F-4D97-AF65-F5344CB8AC3E}">
        <p14:creationId xmlns:p14="http://schemas.microsoft.com/office/powerpoint/2010/main" val="149771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7462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dominant CPSI protocol – Version 1.3 is the most widely implemented version </a:t>
            </a:r>
          </a:p>
          <a:p>
            <a:r>
              <a:rPr lang="en-GB" dirty="0"/>
              <a:t>OpenFlow standard is developed by the Open Networking Foundation (ONF)</a:t>
            </a:r>
          </a:p>
          <a:p>
            <a:r>
              <a:rPr lang="en-GB" dirty="0"/>
              <a:t>SDN switches (almost) replace routers and legacy switches</a:t>
            </a:r>
          </a:p>
          <a:p>
            <a:r>
              <a:rPr lang="en-GB" dirty="0"/>
              <a:t>Forwarding is done </a:t>
            </a:r>
            <a:r>
              <a:rPr lang="en-GB" b="1" dirty="0"/>
              <a:t>per flow</a:t>
            </a:r>
            <a:endParaRPr lang="en-GB" dirty="0"/>
          </a:p>
          <a:p>
            <a:pPr lvl="1"/>
            <a:r>
              <a:rPr lang="en-GB" dirty="0"/>
              <a:t>Flow = A set of specific matching fields and actions, defined by the SDN Controller</a:t>
            </a:r>
          </a:p>
          <a:p>
            <a:pPr lvl="1"/>
            <a:r>
              <a:rPr lang="en-GB" dirty="0"/>
              <a:t>Flow rule is a matching condition, based on fields of the incoming packet</a:t>
            </a:r>
          </a:p>
          <a:p>
            <a:pPr lvl="2"/>
            <a:r>
              <a:rPr lang="en-GB" dirty="0"/>
              <a:t>Matching can be up to TCP/IP Layer 4 fields</a:t>
            </a:r>
          </a:p>
          <a:p>
            <a:pPr lvl="2"/>
            <a:r>
              <a:rPr lang="en-GB" dirty="0"/>
              <a:t>Each role has an action – what is being done after matching </a:t>
            </a:r>
          </a:p>
          <a:p>
            <a:pPr lvl="2"/>
            <a:r>
              <a:rPr lang="en-GB" dirty="0"/>
              <a:t>Common actions are DROP or OUTPUT (forward) to a specific port</a:t>
            </a:r>
          </a:p>
          <a:p>
            <a:r>
              <a:rPr lang="en-GB" dirty="0"/>
              <a:t>QoS and security policies can be enforced per flow</a:t>
            </a:r>
          </a:p>
          <a:p>
            <a:r>
              <a:rPr lang="en-GB" dirty="0"/>
              <a:t>OpenFlow enables flow-based communication in datacentres and 5G networks</a:t>
            </a:r>
          </a:p>
        </p:txBody>
      </p:sp>
      <p:pic>
        <p:nvPicPr>
          <p:cNvPr id="1026" name="Picture 2" descr="OpenFlow | Fryguy's Blog">
            <a:extLst>
              <a:ext uri="{FF2B5EF4-FFF2-40B4-BE49-F238E27FC236}">
                <a16:creationId xmlns:a16="http://schemas.microsoft.com/office/drawing/2014/main" id="{A32D9DBE-66C1-45D2-AB51-44D577F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41" y="3778250"/>
            <a:ext cx="1652180" cy="15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5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26489" cy="443376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Basic OpenFlow messages:</a:t>
            </a:r>
          </a:p>
          <a:p>
            <a:pPr lvl="1"/>
            <a:r>
              <a:rPr lang="en-GB" b="1" dirty="0"/>
              <a:t>OFPT_HELLO </a:t>
            </a:r>
            <a:r>
              <a:rPr lang="en-GB" dirty="0"/>
              <a:t>is a message to initiate an OpenFlow session</a:t>
            </a:r>
          </a:p>
          <a:p>
            <a:pPr lvl="1"/>
            <a:r>
              <a:rPr lang="en-GB" b="1" dirty="0"/>
              <a:t>OFPT_FEATURES_REQUEST </a:t>
            </a:r>
            <a:r>
              <a:rPr lang="en-GB" dirty="0"/>
              <a:t>is used to retrieve basic switch features (e.g. number of tables, buffers)</a:t>
            </a:r>
          </a:p>
          <a:p>
            <a:pPr lvl="1"/>
            <a:r>
              <a:rPr lang="en-GB" b="1" dirty="0"/>
              <a:t>OFPT_MULTIPART_REQUEST </a:t>
            </a:r>
            <a:r>
              <a:rPr lang="en-GB" dirty="0"/>
              <a:t>is used to send one or more requests about switch information</a:t>
            </a:r>
          </a:p>
          <a:p>
            <a:pPr lvl="2"/>
            <a:r>
              <a:rPr lang="en-GB" dirty="0"/>
              <a:t>OFPMP_PORT_DESC provides information about switch ports</a:t>
            </a:r>
          </a:p>
          <a:p>
            <a:pPr lvl="2"/>
            <a:r>
              <a:rPr lang="en-GB" dirty="0"/>
              <a:t>OFPMP_TABLE_FEATURES provides information about existing tables and capabilities of each one</a:t>
            </a:r>
          </a:p>
          <a:p>
            <a:pPr lvl="1"/>
            <a:r>
              <a:rPr lang="en-GB" b="1" dirty="0"/>
              <a:t>OFPT_PACKET_IN </a:t>
            </a:r>
            <a:r>
              <a:rPr lang="en-GB" dirty="0"/>
              <a:t>encapsulates an ingress packet that the switch does not know how to handle. The switch can read the packet and decide the appropriate action</a:t>
            </a:r>
          </a:p>
          <a:p>
            <a:pPr lvl="1"/>
            <a:r>
              <a:rPr lang="en-GB" b="1" dirty="0"/>
              <a:t>OFPT_FLOW_MOD</a:t>
            </a:r>
            <a:r>
              <a:rPr lang="en-GB" dirty="0"/>
              <a:t> is a command message that inserts or modifies a network flow</a:t>
            </a:r>
          </a:p>
          <a:p>
            <a:pPr lvl="1"/>
            <a:r>
              <a:rPr lang="en-GB" b="1" dirty="0"/>
              <a:t>OFPT_PACKET_OUT</a:t>
            </a:r>
            <a:r>
              <a:rPr lang="en-GB" dirty="0"/>
              <a:t> encapsulates a complete packet that the controller wants the switch to forward</a:t>
            </a:r>
          </a:p>
        </p:txBody>
      </p:sp>
      <p:pic>
        <p:nvPicPr>
          <p:cNvPr id="1026" name="Picture 2" descr="OpenFlow | Fryguy's Blog">
            <a:extLst>
              <a:ext uri="{FF2B5EF4-FFF2-40B4-BE49-F238E27FC236}">
                <a16:creationId xmlns:a16="http://schemas.microsoft.com/office/drawing/2014/main" id="{A32D9DBE-66C1-45D2-AB51-44D577F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925" y="557835"/>
            <a:ext cx="853546" cy="8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1B08E0-4CFD-4288-A7C4-6BF0CC33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69" y="2283884"/>
            <a:ext cx="5720594" cy="25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8A60C-62A2-4DE4-A385-0FD970238AF0}"/>
              </a:ext>
            </a:extLst>
          </p:cNvPr>
          <p:cNvSpPr txBox="1"/>
          <p:nvPr/>
        </p:nvSpPr>
        <p:spPr>
          <a:xfrm>
            <a:off x="7431968" y="4991784"/>
            <a:ext cx="331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OpenFlow Session Establishment </a:t>
            </a:r>
          </a:p>
          <a:p>
            <a:r>
              <a:rPr lang="en-GB" dirty="0"/>
              <a:t>and Normal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0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sz="4100" dirty="0"/>
              <a:t>Custom Pipelines with OpenFlow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458B47-4785-43B5-A4A5-D34959D8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" y="280615"/>
            <a:ext cx="7477125" cy="56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40874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OpenFlow allow us to define complex pipelines to accelerate table lookups</a:t>
            </a:r>
          </a:p>
          <a:p>
            <a:r>
              <a:rPr lang="en-GB" dirty="0"/>
              <a:t>Multiple tables can be created on the SDN switch programmable hardware, using OpenFlow</a:t>
            </a:r>
          </a:p>
          <a:p>
            <a:pPr lvl="1"/>
            <a:r>
              <a:rPr lang="en-GB" dirty="0"/>
              <a:t>TCAMs: Can match specific fields in any TCP/IP layer</a:t>
            </a:r>
          </a:p>
          <a:p>
            <a:pPr lvl="1"/>
            <a:r>
              <a:rPr lang="en-GB" dirty="0"/>
              <a:t>HASH: Matches a group of fields in L2</a:t>
            </a:r>
          </a:p>
          <a:p>
            <a:r>
              <a:rPr lang="en-GB" dirty="0"/>
              <a:t>Depending on the defined capabilities of a table (matchable fields, max number of flow entries), consumes the corresponding resources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75D72-A6B5-4F4B-8806-98A094CEE0A1}"/>
              </a:ext>
            </a:extLst>
          </p:cNvPr>
          <p:cNvSpPr txBox="1"/>
          <p:nvPr/>
        </p:nvSpPr>
        <p:spPr>
          <a:xfrm>
            <a:off x="757237" y="59170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TCAM = Ternary Content-Addressable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6C78E-71B3-4666-BB7A-DAF5318C266F}"/>
              </a:ext>
            </a:extLst>
          </p:cNvPr>
          <p:cNvSpPr txBox="1"/>
          <p:nvPr/>
        </p:nvSpPr>
        <p:spPr>
          <a:xfrm>
            <a:off x="2777801" y="6410839"/>
            <a:ext cx="663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https://inside-openflow.com/2016/09/16/dissecting-faucet-pipeline/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EDF45-A47F-48E4-9DD6-C8A726FCA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6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3408</Words>
  <Application>Microsoft Office PowerPoint</Application>
  <PresentationFormat>Widescreen</PresentationFormat>
  <Paragraphs>324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Corbel</vt:lpstr>
      <vt:lpstr>Courier New</vt:lpstr>
      <vt:lpstr>Retrospect</vt:lpstr>
      <vt:lpstr>Mobile Communications and Orchestration</vt:lpstr>
      <vt:lpstr>Outline</vt:lpstr>
      <vt:lpstr>Traditional router architecture</vt:lpstr>
      <vt:lpstr>SDN Architecture</vt:lpstr>
      <vt:lpstr>SDN Architecture</vt:lpstr>
      <vt:lpstr>SDN APIs</vt:lpstr>
      <vt:lpstr>OpenFlow</vt:lpstr>
      <vt:lpstr>OpenFlow</vt:lpstr>
      <vt:lpstr>Custom Pipelines with OpenFlow</vt:lpstr>
      <vt:lpstr>NETCONF</vt:lpstr>
      <vt:lpstr>NETCONF Operations</vt:lpstr>
      <vt:lpstr>RESTCONF</vt:lpstr>
      <vt:lpstr>RESTCONF Example</vt:lpstr>
      <vt:lpstr>YANG – Yet Another Next Generation</vt:lpstr>
      <vt:lpstr>NETCONF vs RESTCONF</vt:lpstr>
      <vt:lpstr>SDN Controllers</vt:lpstr>
      <vt:lpstr>SDN Switches</vt:lpstr>
      <vt:lpstr>SDN Switches</vt:lpstr>
      <vt:lpstr>Case Study: The Ryu SDN Controller</vt:lpstr>
      <vt:lpstr>The Ryu architecture</vt:lpstr>
      <vt:lpstr>Network Function Virtualization (NFV)</vt:lpstr>
      <vt:lpstr>Objectives of NFV (official)</vt:lpstr>
      <vt:lpstr>NFV Components / NFV Infrastructure</vt:lpstr>
      <vt:lpstr>NFV Components / Virtual Network Functions (VNF)</vt:lpstr>
      <vt:lpstr>NFV Components / Network Services (NS)</vt:lpstr>
      <vt:lpstr>NSD Example</vt:lpstr>
      <vt:lpstr>NFV Components / NFV MANO</vt:lpstr>
      <vt:lpstr>NFV Orchestrator vs VNF Manager</vt:lpstr>
      <vt:lpstr>NFV MANO Components</vt:lpstr>
      <vt:lpstr>NFV MANO Components</vt:lpstr>
      <vt:lpstr>Outside of MANO - OSS/BSS and EMS</vt:lpstr>
      <vt:lpstr>NFV vs SDN</vt:lpstr>
      <vt:lpstr>Open-Source MANO (OSM)</vt:lpstr>
      <vt:lpstr>OSM Components</vt:lpstr>
      <vt:lpstr>OpenBaton </vt:lpstr>
      <vt:lpstr>Accompanying software components (just examples)</vt:lpstr>
      <vt:lpstr>NFV, SDN and 5G</vt:lpstr>
      <vt:lpstr>5G Research and OSM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Communications and Orchestration</dc:title>
  <dc:creator>Christos Dalamagkas</dc:creator>
  <cp:lastModifiedBy>Christos Dalamagkas</cp:lastModifiedBy>
  <cp:revision>27</cp:revision>
  <dcterms:created xsi:type="dcterms:W3CDTF">2020-11-09T23:23:47Z</dcterms:created>
  <dcterms:modified xsi:type="dcterms:W3CDTF">2021-04-24T22:22:06Z</dcterms:modified>
</cp:coreProperties>
</file>